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handoutMasterIdLst>
    <p:handoutMasterId r:id="rId24"/>
  </p:handoutMasterIdLst>
  <p:sldIdLst>
    <p:sldId id="268" r:id="rId3"/>
    <p:sldId id="269" r:id="rId4"/>
    <p:sldId id="272" r:id="rId5"/>
    <p:sldId id="270" r:id="rId6"/>
    <p:sldId id="271" r:id="rId7"/>
    <p:sldId id="273" r:id="rId8"/>
    <p:sldId id="274" r:id="rId9"/>
    <p:sldId id="275" r:id="rId10"/>
    <p:sldId id="278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7" r:id="rId21"/>
    <p:sldId id="264" r:id="rId22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4625" autoAdjust="0"/>
  </p:normalViewPr>
  <p:slideViewPr>
    <p:cSldViewPr snapToGrid="0">
      <p:cViewPr varScale="1">
        <p:scale>
          <a:sx n="83" d="100"/>
          <a:sy n="83" d="100"/>
        </p:scale>
        <p:origin x="34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NSE JO" userId="2ac8ab0119817fd6" providerId="LiveId" clId="{CE0CAC52-2871-4570-9090-9470070AD29C}"/>
    <pc:docChg chg="undo custSel addSld delSld modSld sldOrd">
      <pc:chgData name="WONSE JO" userId="2ac8ab0119817fd6" providerId="LiveId" clId="{CE0CAC52-2871-4570-9090-9470070AD29C}" dt="2017-10-02T19:03:04.117" v="7153" actId="1076"/>
      <pc:docMkLst>
        <pc:docMk/>
      </pc:docMkLst>
      <pc:sldChg chg="modSp del">
        <pc:chgData name="WONSE JO" userId="2ac8ab0119817fd6" providerId="LiveId" clId="{CE0CAC52-2871-4570-9090-9470070AD29C}" dt="2017-10-02T15:35:51.258" v="4108" actId="2696"/>
        <pc:sldMkLst>
          <pc:docMk/>
          <pc:sldMk cId="4153078297" sldId="256"/>
        </pc:sldMkLst>
        <pc:spChg chg="mod">
          <ac:chgData name="WONSE JO" userId="2ac8ab0119817fd6" providerId="LiveId" clId="{CE0CAC52-2871-4570-9090-9470070AD29C}" dt="2017-10-02T05:04:51.147" v="720" actId="20577"/>
          <ac:spMkLst>
            <pc:docMk/>
            <pc:sldMk cId="4153078297" sldId="256"/>
            <ac:spMk id="2" creationId="{60ADE228-E19D-484A-94A9-9E495B3F66E6}"/>
          </ac:spMkLst>
        </pc:spChg>
      </pc:sldChg>
      <pc:sldChg chg="addSp delSp modSp modNotesTx">
        <pc:chgData name="WONSE JO" userId="2ac8ab0119817fd6" providerId="LiveId" clId="{CE0CAC52-2871-4570-9090-9470070AD29C}" dt="2017-10-02T18:58:25.243" v="7125" actId="20577"/>
        <pc:sldMkLst>
          <pc:docMk/>
          <pc:sldMk cId="1498040143" sldId="257"/>
        </pc:sldMkLst>
        <pc:spChg chg="mod">
          <ac:chgData name="WONSE JO" userId="2ac8ab0119817fd6" providerId="LiveId" clId="{CE0CAC52-2871-4570-9090-9470070AD29C}" dt="2017-10-02T15:54:37.102" v="4338" actId="20577"/>
          <ac:spMkLst>
            <pc:docMk/>
            <pc:sldMk cId="1498040143" sldId="257"/>
            <ac:spMk id="2" creationId="{BCFB135A-E48A-44B1-A462-42FFE042AEDD}"/>
          </ac:spMkLst>
        </pc:spChg>
        <pc:spChg chg="add del mod">
          <ac:chgData name="WONSE JO" userId="2ac8ab0119817fd6" providerId="LiveId" clId="{CE0CAC52-2871-4570-9090-9470070AD29C}" dt="2017-10-02T14:52:29.210" v="1096" actId="478"/>
          <ac:spMkLst>
            <pc:docMk/>
            <pc:sldMk cId="1498040143" sldId="257"/>
            <ac:spMk id="3" creationId="{E01714E2-DE3E-44F5-A68D-BDD98DC8964F}"/>
          </ac:spMkLst>
        </pc:spChg>
        <pc:spChg chg="del">
          <ac:chgData name="WONSE JO" userId="2ac8ab0119817fd6" providerId="LiveId" clId="{CE0CAC52-2871-4570-9090-9470070AD29C}" dt="2017-10-02T04:03:43.043" v="190" actId="1076"/>
          <ac:spMkLst>
            <pc:docMk/>
            <pc:sldMk cId="1498040143" sldId="257"/>
            <ac:spMk id="3" creationId="{E3F7EBE4-0FB0-42F2-801C-42A1D8C99976}"/>
          </ac:spMkLst>
        </pc:spChg>
        <pc:spChg chg="mod">
          <ac:chgData name="WONSE JO" userId="2ac8ab0119817fd6" providerId="LiveId" clId="{CE0CAC52-2871-4570-9090-9470070AD29C}" dt="2017-10-02T03:59:53.386" v="189" actId="14100"/>
          <ac:spMkLst>
            <pc:docMk/>
            <pc:sldMk cId="1498040143" sldId="257"/>
            <ac:spMk id="4" creationId="{08C1FC3A-7784-478E-8379-3D2D05C7CF9C}"/>
          </ac:spMkLst>
        </pc:spChg>
        <pc:spChg chg="mod">
          <ac:chgData name="WONSE JO" userId="2ac8ab0119817fd6" providerId="LiveId" clId="{CE0CAC52-2871-4570-9090-9470070AD29C}" dt="2017-10-02T03:59:49.921" v="188" actId="14100"/>
          <ac:spMkLst>
            <pc:docMk/>
            <pc:sldMk cId="1498040143" sldId="257"/>
            <ac:spMk id="6" creationId="{694AE147-E0D7-4760-AA3D-546757889390}"/>
          </ac:spMkLst>
        </pc:spChg>
        <pc:spChg chg="add mod">
          <ac:chgData name="WONSE JO" userId="2ac8ab0119817fd6" providerId="LiveId" clId="{CE0CAC52-2871-4570-9090-9470070AD29C}" dt="2017-10-02T15:54:10.816" v="4314" actId="20577"/>
          <ac:spMkLst>
            <pc:docMk/>
            <pc:sldMk cId="1498040143" sldId="257"/>
            <ac:spMk id="8" creationId="{4F75A2C3-3EB7-40AA-A864-286FCF63B0B0}"/>
          </ac:spMkLst>
        </pc:spChg>
        <pc:spChg chg="mod">
          <ac:chgData name="WONSE JO" userId="2ac8ab0119817fd6" providerId="LiveId" clId="{CE0CAC52-2871-4570-9090-9470070AD29C}" dt="2017-10-02T03:59:46.433" v="187" actId="14100"/>
          <ac:spMkLst>
            <pc:docMk/>
            <pc:sldMk cId="1498040143" sldId="257"/>
            <ac:spMk id="9" creationId="{76B8E8E6-D99F-46C7-9050-EDA47C9E6677}"/>
          </ac:spMkLst>
        </pc:spChg>
        <pc:spChg chg="add del mod">
          <ac:chgData name="WONSE JO" userId="2ac8ab0119817fd6" providerId="LiveId" clId="{CE0CAC52-2871-4570-9090-9470070AD29C}" dt="2017-10-02T04:07:09.030" v="220" actId="1076"/>
          <ac:spMkLst>
            <pc:docMk/>
            <pc:sldMk cId="1498040143" sldId="257"/>
            <ac:spMk id="31" creationId="{02672112-3FCC-421C-A72D-7AE450C6D0A1}"/>
          </ac:spMkLst>
        </pc:spChg>
        <pc:spChg chg="add mod">
          <ac:chgData name="WONSE JO" userId="2ac8ab0119817fd6" providerId="LiveId" clId="{CE0CAC52-2871-4570-9090-9470070AD29C}" dt="2017-10-02T04:52:52.197" v="621" actId="1076"/>
          <ac:spMkLst>
            <pc:docMk/>
            <pc:sldMk cId="1498040143" sldId="257"/>
            <ac:spMk id="32" creationId="{04571D7D-10B3-4A86-BDBA-22E75A714C0B}"/>
          </ac:spMkLst>
        </pc:spChg>
        <pc:spChg chg="mod">
          <ac:chgData name="WONSE JO" userId="2ac8ab0119817fd6" providerId="LiveId" clId="{CE0CAC52-2871-4570-9090-9470070AD29C}" dt="2017-10-02T14:53:10.385" v="1117" actId="6549"/>
          <ac:spMkLst>
            <pc:docMk/>
            <pc:sldMk cId="1498040143" sldId="257"/>
            <ac:spMk id="35" creationId="{6950F481-8654-4232-8B28-4CBE0A4D4309}"/>
          </ac:spMkLst>
        </pc:spChg>
        <pc:spChg chg="mod">
          <ac:chgData name="WONSE JO" userId="2ac8ab0119817fd6" providerId="LiveId" clId="{CE0CAC52-2871-4570-9090-9470070AD29C}" dt="2017-10-02T04:50:04.664" v="579" actId="1038"/>
          <ac:spMkLst>
            <pc:docMk/>
            <pc:sldMk cId="1498040143" sldId="257"/>
            <ac:spMk id="38" creationId="{0B1DD113-F3D7-4DDF-AA76-60954E9651E8}"/>
          </ac:spMkLst>
        </pc:spChg>
        <pc:spChg chg="mod">
          <ac:chgData name="WONSE JO" userId="2ac8ab0119817fd6" providerId="LiveId" clId="{CE0CAC52-2871-4570-9090-9470070AD29C}" dt="2017-10-02T05:02:40.135" v="634" actId="20577"/>
          <ac:spMkLst>
            <pc:docMk/>
            <pc:sldMk cId="1498040143" sldId="257"/>
            <ac:spMk id="39" creationId="{043493E0-88B8-4B35-960C-4FEC65A007C8}"/>
          </ac:spMkLst>
        </pc:spChg>
        <pc:spChg chg="mod">
          <ac:chgData name="WONSE JO" userId="2ac8ab0119817fd6" providerId="LiveId" clId="{CE0CAC52-2871-4570-9090-9470070AD29C}" dt="2017-10-02T05:02:49.583" v="645" actId="20577"/>
          <ac:spMkLst>
            <pc:docMk/>
            <pc:sldMk cId="1498040143" sldId="257"/>
            <ac:spMk id="40" creationId="{A482434A-CAEF-4D1B-8C84-A85E338AE9E6}"/>
          </ac:spMkLst>
        </pc:spChg>
        <pc:spChg chg="mod">
          <ac:chgData name="WONSE JO" userId="2ac8ab0119817fd6" providerId="LiveId" clId="{CE0CAC52-2871-4570-9090-9470070AD29C}" dt="2017-10-02T14:53:33.731" v="1122" actId="1036"/>
          <ac:spMkLst>
            <pc:docMk/>
            <pc:sldMk cId="1498040143" sldId="257"/>
            <ac:spMk id="41" creationId="{F33E4E6A-2B45-4591-BB16-F5A45954BF5B}"/>
          </ac:spMkLst>
        </pc:spChg>
        <pc:spChg chg="mod">
          <ac:chgData name="WONSE JO" userId="2ac8ab0119817fd6" providerId="LiveId" clId="{CE0CAC52-2871-4570-9090-9470070AD29C}" dt="2017-10-02T14:53:20.010" v="1119" actId="1076"/>
          <ac:spMkLst>
            <pc:docMk/>
            <pc:sldMk cId="1498040143" sldId="257"/>
            <ac:spMk id="51" creationId="{ABF5EE7C-A994-4931-853E-EA3EE6B74A75}"/>
          </ac:spMkLst>
        </pc:spChg>
        <pc:spChg chg="mod">
          <ac:chgData name="WONSE JO" userId="2ac8ab0119817fd6" providerId="LiveId" clId="{CE0CAC52-2871-4570-9090-9470070AD29C}" dt="2017-10-02T05:03:56.185" v="700" actId="14100"/>
          <ac:spMkLst>
            <pc:docMk/>
            <pc:sldMk cId="1498040143" sldId="257"/>
            <ac:spMk id="53" creationId="{A01EFFD8-A8E3-4E4B-8131-F1FE89834EE3}"/>
          </ac:spMkLst>
        </pc:spChg>
        <pc:spChg chg="mod">
          <ac:chgData name="WONSE JO" userId="2ac8ab0119817fd6" providerId="LiveId" clId="{CE0CAC52-2871-4570-9090-9470070AD29C}" dt="2017-10-02T05:03:51.841" v="699" actId="1076"/>
          <ac:spMkLst>
            <pc:docMk/>
            <pc:sldMk cId="1498040143" sldId="257"/>
            <ac:spMk id="54" creationId="{BD7FBEAE-B923-4158-88A9-F0EB46040CBB}"/>
          </ac:spMkLst>
        </pc:spChg>
        <pc:spChg chg="mod">
          <ac:chgData name="WONSE JO" userId="2ac8ab0119817fd6" providerId="LiveId" clId="{CE0CAC52-2871-4570-9090-9470070AD29C}" dt="2017-10-02T05:04:05.725" v="702" actId="14100"/>
          <ac:spMkLst>
            <pc:docMk/>
            <pc:sldMk cId="1498040143" sldId="257"/>
            <ac:spMk id="55" creationId="{B8A12919-8B1C-46A7-9E26-174150E7B879}"/>
          </ac:spMkLst>
        </pc:spChg>
        <pc:spChg chg="mod">
          <ac:chgData name="WONSE JO" userId="2ac8ab0119817fd6" providerId="LiveId" clId="{CE0CAC52-2871-4570-9090-9470070AD29C}" dt="2017-10-02T05:03:37.469" v="680" actId="313"/>
          <ac:spMkLst>
            <pc:docMk/>
            <pc:sldMk cId="1498040143" sldId="257"/>
            <ac:spMk id="56" creationId="{9E61D703-B5EA-489C-BDFD-9F35C3386FCC}"/>
          </ac:spMkLst>
        </pc:spChg>
        <pc:spChg chg="add mod">
          <ac:chgData name="WONSE JO" userId="2ac8ab0119817fd6" providerId="LiveId" clId="{CE0CAC52-2871-4570-9090-9470070AD29C}" dt="2017-10-02T15:30:22.815" v="3652" actId="1076"/>
          <ac:spMkLst>
            <pc:docMk/>
            <pc:sldMk cId="1498040143" sldId="257"/>
            <ac:spMk id="63" creationId="{EEC0D51F-B921-4270-A016-C47B11504A71}"/>
          </ac:spMkLst>
        </pc:spChg>
        <pc:spChg chg="add mod">
          <ac:chgData name="WONSE JO" userId="2ac8ab0119817fd6" providerId="LiveId" clId="{CE0CAC52-2871-4570-9090-9470070AD29C}" dt="2017-10-02T15:53:36.638" v="4283" actId="20577"/>
          <ac:spMkLst>
            <pc:docMk/>
            <pc:sldMk cId="1498040143" sldId="257"/>
            <ac:spMk id="64" creationId="{9DAC1D10-3224-4060-AFBD-D687AA338850}"/>
          </ac:spMkLst>
        </pc:spChg>
        <pc:spChg chg="add mod">
          <ac:chgData name="WONSE JO" userId="2ac8ab0119817fd6" providerId="LiveId" clId="{CE0CAC52-2871-4570-9090-9470070AD29C}" dt="2017-10-02T18:11:34.191" v="6797" actId="688"/>
          <ac:spMkLst>
            <pc:docMk/>
            <pc:sldMk cId="1498040143" sldId="257"/>
            <ac:spMk id="1035" creationId="{F6F9C24A-1855-4345-8148-6CFC17C78F40}"/>
          </ac:spMkLst>
        </pc:spChg>
        <pc:spChg chg="add mod">
          <ac:chgData name="WONSE JO" userId="2ac8ab0119817fd6" providerId="LiveId" clId="{CE0CAC52-2871-4570-9090-9470070AD29C}" dt="2017-10-02T18:12:28.144" v="6807" actId="14100"/>
          <ac:spMkLst>
            <pc:docMk/>
            <pc:sldMk cId="1498040143" sldId="257"/>
            <ac:spMk id="1036" creationId="{F666B85D-A032-491E-AEF2-AABA522FF535}"/>
          </ac:spMkLst>
        </pc:spChg>
        <pc:spChg chg="add mod">
          <ac:chgData name="WONSE JO" userId="2ac8ab0119817fd6" providerId="LiveId" clId="{CE0CAC52-2871-4570-9090-9470070AD29C}" dt="2017-10-02T15:28:05.730" v="3584" actId="1076"/>
          <ac:spMkLst>
            <pc:docMk/>
            <pc:sldMk cId="1498040143" sldId="257"/>
            <ac:spMk id="1037" creationId="{63956C57-7255-46DC-86AB-EE0803B5A20A}"/>
          </ac:spMkLst>
        </pc:spChg>
        <pc:grpChg chg="add mod">
          <ac:chgData name="WONSE JO" userId="2ac8ab0119817fd6" providerId="LiveId" clId="{CE0CAC52-2871-4570-9090-9470070AD29C}" dt="2017-10-02T15:32:40.288" v="3725" actId="1076"/>
          <ac:grpSpMkLst>
            <pc:docMk/>
            <pc:sldMk cId="1498040143" sldId="257"/>
            <ac:grpSpMk id="7" creationId="{8B80C372-5FD0-4564-8E77-95F5434B7BDE}"/>
          </ac:grpSpMkLst>
        </pc:grpChg>
        <pc:grpChg chg="del mod">
          <ac:chgData name="WONSE JO" userId="2ac8ab0119817fd6" providerId="LiveId" clId="{CE0CAC52-2871-4570-9090-9470070AD29C}" dt="2017-10-02T04:29:53.373" v="494" actId="1076"/>
          <ac:grpSpMkLst>
            <pc:docMk/>
            <pc:sldMk cId="1498040143" sldId="257"/>
            <ac:grpSpMk id="26" creationId="{40F700FB-4AB7-42CB-99B1-A2457C4442E8}"/>
          </ac:grpSpMkLst>
        </pc:grpChg>
        <pc:grpChg chg="add mod">
          <ac:chgData name="WONSE JO" userId="2ac8ab0119817fd6" providerId="LiveId" clId="{CE0CAC52-2871-4570-9090-9470070AD29C}" dt="2017-10-02T15:28:01.697" v="3582" actId="6549"/>
          <ac:grpSpMkLst>
            <pc:docMk/>
            <pc:sldMk cId="1498040143" sldId="257"/>
            <ac:grpSpMk id="34" creationId="{C5B02E43-1115-476B-9073-BEF9E43BBBC9}"/>
          </ac:grpSpMkLst>
        </pc:grpChg>
        <pc:picChg chg="add mod modCrop">
          <ac:chgData name="WONSE JO" userId="2ac8ab0119817fd6" providerId="LiveId" clId="{CE0CAC52-2871-4570-9090-9470070AD29C}" dt="2017-10-02T04:49:16.582" v="537" actId="732"/>
          <ac:picMkLst>
            <pc:docMk/>
            <pc:sldMk cId="1498040143" sldId="257"/>
            <ac:picMk id="30" creationId="{5F8A0947-3A4A-450C-B5E2-071BFE8F403A}"/>
          </ac:picMkLst>
        </pc:picChg>
        <pc:picChg chg="add mod">
          <ac:chgData name="WONSE JO" userId="2ac8ab0119817fd6" providerId="LiveId" clId="{CE0CAC52-2871-4570-9090-9470070AD29C}" dt="2017-10-02T15:30:06.800" v="3650" actId="1076"/>
          <ac:picMkLst>
            <pc:docMk/>
            <pc:sldMk cId="1498040143" sldId="257"/>
            <ac:picMk id="58" creationId="{D823E3B7-249B-490C-B777-A277C4BEC602}"/>
          </ac:picMkLst>
        </pc:picChg>
        <pc:picChg chg="add mod">
          <ac:chgData name="WONSE JO" userId="2ac8ab0119817fd6" providerId="LiveId" clId="{CE0CAC52-2871-4570-9090-9470070AD29C}" dt="2017-10-02T15:30:06.800" v="3650" actId="1076"/>
          <ac:picMkLst>
            <pc:docMk/>
            <pc:sldMk cId="1498040143" sldId="257"/>
            <ac:picMk id="60" creationId="{A177D171-BFC4-4762-8933-3567C5C51B49}"/>
          </ac:picMkLst>
        </pc:picChg>
        <pc:picChg chg="add mod">
          <ac:chgData name="WONSE JO" userId="2ac8ab0119817fd6" providerId="LiveId" clId="{CE0CAC52-2871-4570-9090-9470070AD29C}" dt="2017-10-02T15:30:06.800" v="3650" actId="1076"/>
          <ac:picMkLst>
            <pc:docMk/>
            <pc:sldMk cId="1498040143" sldId="257"/>
            <ac:picMk id="61" creationId="{5846A47E-A7F4-46BD-8D50-FCB25CCBF125}"/>
          </ac:picMkLst>
        </pc:picChg>
        <pc:picChg chg="add del mod">
          <ac:chgData name="WONSE JO" userId="2ac8ab0119817fd6" providerId="LiveId" clId="{CE0CAC52-2871-4570-9090-9470070AD29C}" dt="2017-10-02T14:52:40.457" v="1102" actId="478"/>
          <ac:picMkLst>
            <pc:docMk/>
            <pc:sldMk cId="1498040143" sldId="257"/>
            <ac:picMk id="62" creationId="{59D6F6CA-57E6-4C53-AFC3-FDF8A72FF6E3}"/>
          </ac:picMkLst>
        </pc:picChg>
        <pc:picChg chg="add mod">
          <ac:chgData name="WONSE JO" userId="2ac8ab0119817fd6" providerId="LiveId" clId="{CE0CAC52-2871-4570-9090-9470070AD29C}" dt="2017-10-02T04:47:27.666" v="525" actId="1076"/>
          <ac:picMkLst>
            <pc:docMk/>
            <pc:sldMk cId="1498040143" sldId="257"/>
            <ac:picMk id="69" creationId="{12B6DED9-3CE4-4846-8A44-208DA4ECA11B}"/>
          </ac:picMkLst>
        </pc:picChg>
        <pc:picChg chg="add mod modCrop">
          <ac:chgData name="WONSE JO" userId="2ac8ab0119817fd6" providerId="LiveId" clId="{CE0CAC52-2871-4570-9090-9470070AD29C}" dt="2017-10-02T04:52:41.801" v="618" actId="1076"/>
          <ac:picMkLst>
            <pc:docMk/>
            <pc:sldMk cId="1498040143" sldId="257"/>
            <ac:picMk id="1026" creationId="{FAA1E8E8-51F4-444C-921B-129A8788DEAE}"/>
          </ac:picMkLst>
        </pc:picChg>
        <pc:picChg chg="add mod">
          <ac:chgData name="WONSE JO" userId="2ac8ab0119817fd6" providerId="LiveId" clId="{CE0CAC52-2871-4570-9090-9470070AD29C}" dt="2017-10-02T04:47:29.455" v="526" actId="1076"/>
          <ac:picMkLst>
            <pc:docMk/>
            <pc:sldMk cId="1498040143" sldId="257"/>
            <ac:picMk id="1028" creationId="{D49B84A5-30CB-489C-96E5-1F26F0E00E2F}"/>
          </ac:picMkLst>
        </pc:picChg>
        <pc:picChg chg="add mod">
          <ac:chgData name="WONSE JO" userId="2ac8ab0119817fd6" providerId="LiveId" clId="{CE0CAC52-2871-4570-9090-9470070AD29C}" dt="2017-10-02T15:19:15.636" v="3535" actId="1076"/>
          <ac:picMkLst>
            <pc:docMk/>
            <pc:sldMk cId="1498040143" sldId="257"/>
            <ac:picMk id="1034" creationId="{F55444A8-81B7-4267-8DB6-E6FA2656C8B8}"/>
          </ac:picMkLst>
        </pc:picChg>
        <pc:picChg chg="add mod">
          <ac:chgData name="WONSE JO" userId="2ac8ab0119817fd6" providerId="LiveId" clId="{CE0CAC52-2871-4570-9090-9470070AD29C}" dt="2017-10-02T18:12:34.257" v="6809" actId="1076"/>
          <ac:picMkLst>
            <pc:docMk/>
            <pc:sldMk cId="1498040143" sldId="257"/>
            <ac:picMk id="2050" creationId="{178A2F38-0F52-4F11-811A-2CF2B1EC93D8}"/>
          </ac:picMkLst>
        </pc:picChg>
        <pc:cxnChg chg="mod">
          <ac:chgData name="WONSE JO" userId="2ac8ab0119817fd6" providerId="LiveId" clId="{CE0CAC52-2871-4570-9090-9470070AD29C}" dt="2017-10-02T03:59:46.433" v="187" actId="14100"/>
          <ac:cxnSpMkLst>
            <pc:docMk/>
            <pc:sldMk cId="1498040143" sldId="257"/>
            <ac:cxnSpMk id="21" creationId="{E4A0DB30-6834-47D5-BC00-25AA0004844F}"/>
          </ac:cxnSpMkLst>
        </pc:cxnChg>
        <pc:cxnChg chg="mod">
          <ac:chgData name="WONSE JO" userId="2ac8ab0119817fd6" providerId="LiveId" clId="{CE0CAC52-2871-4570-9090-9470070AD29C}" dt="2017-10-02T03:59:49.921" v="188" actId="14100"/>
          <ac:cxnSpMkLst>
            <pc:docMk/>
            <pc:sldMk cId="1498040143" sldId="257"/>
            <ac:cxnSpMk id="25" creationId="{A6E02EFB-58B8-460D-AE17-68F341EF524E}"/>
          </ac:cxnSpMkLst>
        </pc:cxnChg>
        <pc:cxnChg chg="mod">
          <ac:chgData name="WONSE JO" userId="2ac8ab0119817fd6" providerId="LiveId" clId="{CE0CAC52-2871-4570-9090-9470070AD29C}" dt="2017-10-02T05:03:56.185" v="700" actId="14100"/>
          <ac:cxnSpMkLst>
            <pc:docMk/>
            <pc:sldMk cId="1498040143" sldId="257"/>
            <ac:cxnSpMk id="46" creationId="{D78BEC79-B03C-4096-A228-1F0466EEF348}"/>
          </ac:cxnSpMkLst>
        </pc:cxnChg>
        <pc:cxnChg chg="mod">
          <ac:chgData name="WONSE JO" userId="2ac8ab0119817fd6" providerId="LiveId" clId="{CE0CAC52-2871-4570-9090-9470070AD29C}" dt="2017-10-02T14:53:38.544" v="1123" actId="14100"/>
          <ac:cxnSpMkLst>
            <pc:docMk/>
            <pc:sldMk cId="1498040143" sldId="257"/>
            <ac:cxnSpMk id="47" creationId="{ADAFAC55-7439-47CE-AE72-5ED86B97BDDC}"/>
          </ac:cxnSpMkLst>
        </pc:cxnChg>
        <pc:cxnChg chg="mod">
          <ac:chgData name="WONSE JO" userId="2ac8ab0119817fd6" providerId="LiveId" clId="{CE0CAC52-2871-4570-9090-9470070AD29C}" dt="2017-10-02T05:04:05.725" v="702" actId="14100"/>
          <ac:cxnSpMkLst>
            <pc:docMk/>
            <pc:sldMk cId="1498040143" sldId="257"/>
            <ac:cxnSpMk id="50" creationId="{01D08432-22E8-47CE-B232-CD3C804C91E6}"/>
          </ac:cxnSpMkLst>
        </pc:cxnChg>
        <pc:cxnChg chg="add mod">
          <ac:chgData name="WONSE JO" userId="2ac8ab0119817fd6" providerId="LiveId" clId="{CE0CAC52-2871-4570-9090-9470070AD29C}" dt="2017-10-02T04:47:12.726" v="521" actId="14100"/>
          <ac:cxnSpMkLst>
            <pc:docMk/>
            <pc:sldMk cId="1498040143" sldId="257"/>
            <ac:cxnSpMk id="57" creationId="{73105E82-348C-4E7F-9AC3-3DE53179363A}"/>
          </ac:cxnSpMkLst>
        </pc:cxnChg>
        <pc:cxnChg chg="add mod">
          <ac:chgData name="WONSE JO" userId="2ac8ab0119817fd6" providerId="LiveId" clId="{CE0CAC52-2871-4570-9090-9470070AD29C}" dt="2017-10-02T04:47:21.997" v="524" actId="14100"/>
          <ac:cxnSpMkLst>
            <pc:docMk/>
            <pc:sldMk cId="1498040143" sldId="257"/>
            <ac:cxnSpMk id="59" creationId="{E0754DCE-183F-4D48-9EB6-51709A96BA46}"/>
          </ac:cxnSpMkLst>
        </pc:cxnChg>
      </pc:sldChg>
      <pc:sldChg chg="addSp delSp modSp del ord">
        <pc:chgData name="WONSE JO" userId="2ac8ab0119817fd6" providerId="LiveId" clId="{CE0CAC52-2871-4570-9090-9470070AD29C}" dt="2017-10-02T05:02:20.611" v="622" actId="2696"/>
        <pc:sldMkLst>
          <pc:docMk/>
          <pc:sldMk cId="13676496" sldId="258"/>
        </pc:sldMkLst>
        <pc:spChg chg="add del mod">
          <ac:chgData name="WONSE JO" userId="2ac8ab0119817fd6" providerId="LiveId" clId="{CE0CAC52-2871-4570-9090-9470070AD29C}" dt="2017-10-02T03:55:50.737" v="111" actId="2696"/>
          <ac:spMkLst>
            <pc:docMk/>
            <pc:sldMk cId="13676496" sldId="258"/>
            <ac:spMk id="3" creationId="{4E211623-6DEA-478E-A279-9CE590DD084B}"/>
          </ac:spMkLst>
        </pc:spChg>
        <pc:spChg chg="del mod">
          <ac:chgData name="WONSE JO" userId="2ac8ab0119817fd6" providerId="LiveId" clId="{CE0CAC52-2871-4570-9090-9470070AD29C}" dt="2017-10-02T03:56:02.935" v="116" actId="478"/>
          <ac:spMkLst>
            <pc:docMk/>
            <pc:sldMk cId="13676496" sldId="258"/>
            <ac:spMk id="7" creationId="{8AC7BB41-6F12-432F-B4AC-144A0B24502B}"/>
          </ac:spMkLst>
        </pc:spChg>
        <pc:spChg chg="add mod ord">
          <ac:chgData name="WONSE JO" userId="2ac8ab0119817fd6" providerId="LiveId" clId="{CE0CAC52-2871-4570-9090-9470070AD29C}" dt="2017-10-02T03:56:02.080" v="115" actId="167"/>
          <ac:spMkLst>
            <pc:docMk/>
            <pc:sldMk cId="13676496" sldId="258"/>
            <ac:spMk id="9" creationId="{5EE5F261-479A-45FC-B38D-A25382FE2D7C}"/>
          </ac:spMkLst>
        </pc:spChg>
        <pc:picChg chg="del mod">
          <ac:chgData name="WONSE JO" userId="2ac8ab0119817fd6" providerId="LiveId" clId="{CE0CAC52-2871-4570-9090-9470070AD29C}" dt="2017-10-02T02:15:09.712" v="25" actId="20577"/>
          <ac:picMkLst>
            <pc:docMk/>
            <pc:sldMk cId="13676496" sldId="258"/>
            <ac:picMk id="4" creationId="{FF94DE52-2C34-4E9A-B6FB-2B5200BC386C}"/>
          </ac:picMkLst>
        </pc:picChg>
        <pc:picChg chg="add del mod">
          <ac:chgData name="WONSE JO" userId="2ac8ab0119817fd6" providerId="LiveId" clId="{CE0CAC52-2871-4570-9090-9470070AD29C}" dt="2017-10-02T03:55:56.041" v="114" actId="478"/>
          <ac:picMkLst>
            <pc:docMk/>
            <pc:sldMk cId="13676496" sldId="258"/>
            <ac:picMk id="5" creationId="{56D4E033-D9B0-4F81-AC61-850D4E6C6792}"/>
          </ac:picMkLst>
        </pc:picChg>
        <pc:picChg chg="add del mod">
          <ac:chgData name="WONSE JO" userId="2ac8ab0119817fd6" providerId="LiveId" clId="{CE0CAC52-2871-4570-9090-9470070AD29C}" dt="2017-10-02T03:56:04.402" v="118" actId="478"/>
          <ac:picMkLst>
            <pc:docMk/>
            <pc:sldMk cId="13676496" sldId="258"/>
            <ac:picMk id="1026" creationId="{1CFA2DB7-93E8-4609-B76C-A6578704E4FD}"/>
          </ac:picMkLst>
        </pc:picChg>
        <pc:cxnChg chg="del mod">
          <ac:chgData name="WONSE JO" userId="2ac8ab0119817fd6" providerId="LiveId" clId="{CE0CAC52-2871-4570-9090-9470070AD29C}" dt="2017-10-02T03:56:03.604" v="117" actId="478"/>
          <ac:cxnSpMkLst>
            <pc:docMk/>
            <pc:sldMk cId="13676496" sldId="258"/>
            <ac:cxnSpMk id="6" creationId="{DC295B8D-5478-4AB3-AC69-5D7936F10720}"/>
          </ac:cxnSpMkLst>
        </pc:cxnChg>
      </pc:sldChg>
      <pc:sldChg chg="addSp modSp modAnim modNotesTx">
        <pc:chgData name="WONSE JO" userId="2ac8ab0119817fd6" providerId="LiveId" clId="{CE0CAC52-2871-4570-9090-9470070AD29C}" dt="2017-10-02T18:13:01" v="6811" actId="14100"/>
        <pc:sldMkLst>
          <pc:docMk/>
          <pc:sldMk cId="2204432125" sldId="259"/>
        </pc:sldMkLst>
        <pc:spChg chg="add mod">
          <ac:chgData name="WONSE JO" userId="2ac8ab0119817fd6" providerId="LiveId" clId="{CE0CAC52-2871-4570-9090-9470070AD29C}" dt="2017-10-02T17:46:46.945" v="6528" actId="313"/>
          <ac:spMkLst>
            <pc:docMk/>
            <pc:sldMk cId="2204432125" sldId="259"/>
            <ac:spMk id="11" creationId="{DAB9986D-DF2B-455D-822D-20FF46956C6B}"/>
          </ac:spMkLst>
        </pc:spChg>
        <pc:spChg chg="mod">
          <ac:chgData name="WONSE JO" userId="2ac8ab0119817fd6" providerId="LiveId" clId="{CE0CAC52-2871-4570-9090-9470070AD29C}" dt="2017-10-02T16:06:26.716" v="5217" actId="1076"/>
          <ac:spMkLst>
            <pc:docMk/>
            <pc:sldMk cId="2204432125" sldId="259"/>
            <ac:spMk id="14" creationId="{A45CDF3D-70F8-42E6-842E-F415EB9DBF59}"/>
          </ac:spMkLst>
        </pc:spChg>
        <pc:spChg chg="add mod">
          <ac:chgData name="WONSE JO" userId="2ac8ab0119817fd6" providerId="LiveId" clId="{CE0CAC52-2871-4570-9090-9470070AD29C}" dt="2017-10-02T17:24:41.144" v="6391" actId="1076"/>
          <ac:spMkLst>
            <pc:docMk/>
            <pc:sldMk cId="2204432125" sldId="259"/>
            <ac:spMk id="17" creationId="{D8177642-E24A-4EF7-AD89-F90A47EDB8F5}"/>
          </ac:spMkLst>
        </pc:spChg>
        <pc:spChg chg="add mod">
          <ac:chgData name="WONSE JO" userId="2ac8ab0119817fd6" providerId="LiveId" clId="{CE0CAC52-2871-4570-9090-9470070AD29C}" dt="2017-10-02T16:32:55.954" v="5772" actId="1076"/>
          <ac:spMkLst>
            <pc:docMk/>
            <pc:sldMk cId="2204432125" sldId="259"/>
            <ac:spMk id="19" creationId="{541E6195-1A13-49A3-842C-50579924483D}"/>
          </ac:spMkLst>
        </pc:spChg>
        <pc:picChg chg="add mod">
          <ac:chgData name="WONSE JO" userId="2ac8ab0119817fd6" providerId="LiveId" clId="{CE0CAC52-2871-4570-9090-9470070AD29C}" dt="2017-10-02T16:06:26.716" v="5217" actId="1076"/>
          <ac:picMkLst>
            <pc:docMk/>
            <pc:sldMk cId="2204432125" sldId="259"/>
            <ac:picMk id="3" creationId="{FBB35DFC-CA21-486D-B9CF-B9C49B457241}"/>
          </ac:picMkLst>
        </pc:picChg>
        <pc:picChg chg="mod">
          <ac:chgData name="WONSE JO" userId="2ac8ab0119817fd6" providerId="LiveId" clId="{CE0CAC52-2871-4570-9090-9470070AD29C}" dt="2017-10-02T16:06:26.716" v="5217" actId="1076"/>
          <ac:picMkLst>
            <pc:docMk/>
            <pc:sldMk cId="2204432125" sldId="259"/>
            <ac:picMk id="8" creationId="{2F89F171-FD24-47CF-BFB5-BD711BD80747}"/>
          </ac:picMkLst>
        </pc:picChg>
        <pc:picChg chg="add mod">
          <ac:chgData name="WONSE JO" userId="2ac8ab0119817fd6" providerId="LiveId" clId="{CE0CAC52-2871-4570-9090-9470070AD29C}" dt="2017-10-02T16:06:26.716" v="5217" actId="1076"/>
          <ac:picMkLst>
            <pc:docMk/>
            <pc:sldMk cId="2204432125" sldId="259"/>
            <ac:picMk id="9" creationId="{2A7B7D73-51F6-44BE-99A1-DCBC92C30F22}"/>
          </ac:picMkLst>
        </pc:picChg>
        <pc:picChg chg="mod">
          <ac:chgData name="WONSE JO" userId="2ac8ab0119817fd6" providerId="LiveId" clId="{CE0CAC52-2871-4570-9090-9470070AD29C}" dt="2017-10-02T16:06:26.716" v="5217" actId="1076"/>
          <ac:picMkLst>
            <pc:docMk/>
            <pc:sldMk cId="2204432125" sldId="259"/>
            <ac:picMk id="12" creationId="{8C5296F6-5067-439E-8453-D455BCB27F05}"/>
          </ac:picMkLst>
        </pc:picChg>
        <pc:picChg chg="mod">
          <ac:chgData name="WONSE JO" userId="2ac8ab0119817fd6" providerId="LiveId" clId="{CE0CAC52-2871-4570-9090-9470070AD29C}" dt="2017-10-02T16:06:26.716" v="5217" actId="1076"/>
          <ac:picMkLst>
            <pc:docMk/>
            <pc:sldMk cId="2204432125" sldId="259"/>
            <ac:picMk id="13" creationId="{5EA6BEF7-6908-4A01-B5E3-04A19868A288}"/>
          </ac:picMkLst>
        </pc:picChg>
        <pc:picChg chg="mod">
          <ac:chgData name="WONSE JO" userId="2ac8ab0119817fd6" providerId="LiveId" clId="{CE0CAC52-2871-4570-9090-9470070AD29C}" dt="2017-10-02T16:06:26.716" v="5217" actId="1076"/>
          <ac:picMkLst>
            <pc:docMk/>
            <pc:sldMk cId="2204432125" sldId="259"/>
            <ac:picMk id="15" creationId="{DD21E104-0A9F-45C4-8764-D7ADBA28AF28}"/>
          </ac:picMkLst>
        </pc:picChg>
        <pc:picChg chg="mod">
          <ac:chgData name="WONSE JO" userId="2ac8ab0119817fd6" providerId="LiveId" clId="{CE0CAC52-2871-4570-9090-9470070AD29C}" dt="2017-10-02T16:06:26.716" v="5217" actId="1076"/>
          <ac:picMkLst>
            <pc:docMk/>
            <pc:sldMk cId="2204432125" sldId="259"/>
            <ac:picMk id="16" creationId="{BF363007-2305-46F0-A919-5A7E158343B7}"/>
          </ac:picMkLst>
        </pc:picChg>
        <pc:cxnChg chg="add mod">
          <ac:chgData name="WONSE JO" userId="2ac8ab0119817fd6" providerId="LiveId" clId="{CE0CAC52-2871-4570-9090-9470070AD29C}" dt="2017-10-02T16:07:54.837" v="5301" actId="14100"/>
          <ac:cxnSpMkLst>
            <pc:docMk/>
            <pc:sldMk cId="2204432125" sldId="259"/>
            <ac:cxnSpMk id="5" creationId="{73B142DD-C440-4FB8-9EE2-6343A9CAB4AF}"/>
          </ac:cxnSpMkLst>
        </pc:cxnChg>
        <pc:cxnChg chg="add mod">
          <ac:chgData name="WONSE JO" userId="2ac8ab0119817fd6" providerId="LiveId" clId="{CE0CAC52-2871-4570-9090-9470070AD29C}" dt="2017-10-02T18:13:01" v="6811" actId="14100"/>
          <ac:cxnSpMkLst>
            <pc:docMk/>
            <pc:sldMk cId="2204432125" sldId="259"/>
            <ac:cxnSpMk id="18" creationId="{D930E4E5-CF1A-4CAA-9E8A-7738DBCC7431}"/>
          </ac:cxnSpMkLst>
        </pc:cxnChg>
      </pc:sldChg>
      <pc:sldChg chg="addSp delSp modSp modAnim modNotesTx">
        <pc:chgData name="WONSE JO" userId="2ac8ab0119817fd6" providerId="LiveId" clId="{CE0CAC52-2871-4570-9090-9470070AD29C}" dt="2017-10-02T19:02:49.224" v="7151" actId="20577"/>
        <pc:sldMkLst>
          <pc:docMk/>
          <pc:sldMk cId="1485304268" sldId="260"/>
        </pc:sldMkLst>
        <pc:spChg chg="add mod">
          <ac:chgData name="WONSE JO" userId="2ac8ab0119817fd6" providerId="LiveId" clId="{CE0CAC52-2871-4570-9090-9470070AD29C}" dt="2017-10-02T15:00:23.896" v="1411" actId="14100"/>
          <ac:spMkLst>
            <pc:docMk/>
            <pc:sldMk cId="1485304268" sldId="260"/>
            <ac:spMk id="7" creationId="{B30B1DB7-1F4F-4319-AA2B-55C6BA18243B}"/>
          </ac:spMkLst>
        </pc:spChg>
        <pc:spChg chg="add mod">
          <ac:chgData name="WONSE JO" userId="2ac8ab0119817fd6" providerId="LiveId" clId="{CE0CAC52-2871-4570-9090-9470070AD29C}" dt="2017-10-02T15:00:42.005" v="1423" actId="14100"/>
          <ac:spMkLst>
            <pc:docMk/>
            <pc:sldMk cId="1485304268" sldId="260"/>
            <ac:spMk id="26" creationId="{0A16B5DC-1D52-4AB4-BD50-3E240838B4CA}"/>
          </ac:spMkLst>
        </pc:spChg>
        <pc:spChg chg="add mod">
          <ac:chgData name="WONSE JO" userId="2ac8ab0119817fd6" providerId="LiveId" clId="{CE0CAC52-2871-4570-9090-9470070AD29C}" dt="2017-10-02T15:01:07.084" v="1440" actId="14100"/>
          <ac:spMkLst>
            <pc:docMk/>
            <pc:sldMk cId="1485304268" sldId="260"/>
            <ac:spMk id="27" creationId="{5D4BA800-D2DE-4BE4-BC8D-239743A117F9}"/>
          </ac:spMkLst>
        </pc:spChg>
        <pc:spChg chg="add mod">
          <ac:chgData name="WONSE JO" userId="2ac8ab0119817fd6" providerId="LiveId" clId="{CE0CAC52-2871-4570-9090-9470070AD29C}" dt="2017-10-02T15:01:45.587" v="1468" actId="1076"/>
          <ac:spMkLst>
            <pc:docMk/>
            <pc:sldMk cId="1485304268" sldId="260"/>
            <ac:spMk id="28" creationId="{131BFA9B-580C-4AED-AD0C-7DE3B6A165B8}"/>
          </ac:spMkLst>
        </pc:spChg>
        <pc:spChg chg="add mod">
          <ac:chgData name="WONSE JO" userId="2ac8ab0119817fd6" providerId="LiveId" clId="{CE0CAC52-2871-4570-9090-9470070AD29C}" dt="2017-10-02T15:01:40.025" v="1467" actId="14100"/>
          <ac:spMkLst>
            <pc:docMk/>
            <pc:sldMk cId="1485304268" sldId="260"/>
            <ac:spMk id="29" creationId="{031E74C1-31E7-43EB-B6DE-1692BBD87EE4}"/>
          </ac:spMkLst>
        </pc:spChg>
        <pc:spChg chg="add del">
          <ac:chgData name="WONSE JO" userId="2ac8ab0119817fd6" providerId="LiveId" clId="{CE0CAC52-2871-4570-9090-9470070AD29C}" dt="2017-10-02T15:01:18.155" v="1448" actId="20577"/>
          <ac:spMkLst>
            <pc:docMk/>
            <pc:sldMk cId="1485304268" sldId="260"/>
            <ac:spMk id="30" creationId="{A41E533D-9520-4330-863D-DF2559B68E48}"/>
          </ac:spMkLst>
        </pc:spChg>
        <pc:picChg chg="add mod">
          <ac:chgData name="WONSE JO" userId="2ac8ab0119817fd6" providerId="LiveId" clId="{CE0CAC52-2871-4570-9090-9470070AD29C}" dt="2017-10-02T03:57:43.785" v="122" actId="1076"/>
          <ac:picMkLst>
            <pc:docMk/>
            <pc:sldMk cId="1485304268" sldId="260"/>
            <ac:picMk id="2" creationId="{0FA62A55-BFB4-4644-AA16-B6E786593942}"/>
          </ac:picMkLst>
        </pc:picChg>
        <pc:picChg chg="add mod">
          <ac:chgData name="WONSE JO" userId="2ac8ab0119817fd6" providerId="LiveId" clId="{CE0CAC52-2871-4570-9090-9470070AD29C}" dt="2017-10-02T14:58:17.592" v="1332" actId="1076"/>
          <ac:picMkLst>
            <pc:docMk/>
            <pc:sldMk cId="1485304268" sldId="260"/>
            <ac:picMk id="3" creationId="{43359354-4253-49E5-BC13-706B2C037C24}"/>
          </ac:picMkLst>
        </pc:picChg>
        <pc:picChg chg="add mod">
          <ac:chgData name="WONSE JO" userId="2ac8ab0119817fd6" providerId="LiveId" clId="{CE0CAC52-2871-4570-9090-9470070AD29C}" dt="2017-10-02T14:58:21.704" v="1333" actId="1076"/>
          <ac:picMkLst>
            <pc:docMk/>
            <pc:sldMk cId="1485304268" sldId="260"/>
            <ac:picMk id="4" creationId="{BA6836CB-7F99-4A38-9C5C-7D71DEB6AC41}"/>
          </ac:picMkLst>
        </pc:picChg>
        <pc:picChg chg="add mod">
          <ac:chgData name="WONSE JO" userId="2ac8ab0119817fd6" providerId="LiveId" clId="{CE0CAC52-2871-4570-9090-9470070AD29C}" dt="2017-10-02T15:25:08.961" v="3572" actId="1076"/>
          <ac:picMkLst>
            <pc:docMk/>
            <pc:sldMk cId="1485304268" sldId="260"/>
            <ac:picMk id="5" creationId="{4833593A-237E-4B69-9082-2576DB493DB1}"/>
          </ac:picMkLst>
        </pc:picChg>
        <pc:picChg chg="add mod">
          <ac:chgData name="WONSE JO" userId="2ac8ab0119817fd6" providerId="LiveId" clId="{CE0CAC52-2871-4570-9090-9470070AD29C}" dt="2017-10-02T15:25:05.105" v="3571" actId="1076"/>
          <ac:picMkLst>
            <pc:docMk/>
            <pc:sldMk cId="1485304268" sldId="260"/>
            <ac:picMk id="6" creationId="{9C938D38-BC10-4D0B-BD52-D268A7C624F6}"/>
          </ac:picMkLst>
        </pc:picChg>
        <pc:picChg chg="mod">
          <ac:chgData name="WONSE JO" userId="2ac8ab0119817fd6" providerId="LiveId" clId="{CE0CAC52-2871-4570-9090-9470070AD29C}" dt="2017-10-02T17:21:33.665" v="6369" actId="1076"/>
          <ac:picMkLst>
            <pc:docMk/>
            <pc:sldMk cId="1485304268" sldId="260"/>
            <ac:picMk id="8" creationId="{59236621-DA99-46EF-BAE1-5483C216B398}"/>
          </ac:picMkLst>
        </pc:picChg>
        <pc:picChg chg="mod">
          <ac:chgData name="WONSE JO" userId="2ac8ab0119817fd6" providerId="LiveId" clId="{CE0CAC52-2871-4570-9090-9470070AD29C}" dt="2017-10-02T15:20:08.856" v="3542" actId="1076"/>
          <ac:picMkLst>
            <pc:docMk/>
            <pc:sldMk cId="1485304268" sldId="260"/>
            <ac:picMk id="9" creationId="{5091555F-BAF1-4693-955B-334A48F491E1}"/>
          </ac:picMkLst>
        </pc:picChg>
        <pc:picChg chg="mod">
          <ac:chgData name="WONSE JO" userId="2ac8ab0119817fd6" providerId="LiveId" clId="{CE0CAC52-2871-4570-9090-9470070AD29C}" dt="2017-10-02T17:21:42.727" v="6372" actId="1076"/>
          <ac:picMkLst>
            <pc:docMk/>
            <pc:sldMk cId="1485304268" sldId="260"/>
            <ac:picMk id="10" creationId="{E899BB4E-0D2F-4FFA-9A3D-7A39A078FE06}"/>
          </ac:picMkLst>
        </pc:picChg>
        <pc:picChg chg="mod">
          <ac:chgData name="WONSE JO" userId="2ac8ab0119817fd6" providerId="LiveId" clId="{CE0CAC52-2871-4570-9090-9470070AD29C}" dt="2017-09-30T06:00:52.388" v="23" actId="1076"/>
          <ac:picMkLst>
            <pc:docMk/>
            <pc:sldMk cId="1485304268" sldId="260"/>
            <ac:picMk id="11" creationId="{FBB9AAAD-541C-487F-AB1A-C9A0FB058198}"/>
          </ac:picMkLst>
        </pc:picChg>
        <pc:picChg chg="mod">
          <ac:chgData name="WONSE JO" userId="2ac8ab0119817fd6" providerId="LiveId" clId="{CE0CAC52-2871-4570-9090-9470070AD29C}" dt="2017-09-30T06:00:52.388" v="23" actId="1076"/>
          <ac:picMkLst>
            <pc:docMk/>
            <pc:sldMk cId="1485304268" sldId="260"/>
            <ac:picMk id="12" creationId="{15C7176E-59E0-4CE8-BF1D-E8E6F7A10D38}"/>
          </ac:picMkLst>
        </pc:picChg>
        <pc:picChg chg="mod">
          <ac:chgData name="WONSE JO" userId="2ac8ab0119817fd6" providerId="LiveId" clId="{CE0CAC52-2871-4570-9090-9470070AD29C}" dt="2017-09-30T06:00:52.388" v="23" actId="1076"/>
          <ac:picMkLst>
            <pc:docMk/>
            <pc:sldMk cId="1485304268" sldId="260"/>
            <ac:picMk id="13" creationId="{6A061082-A981-4A88-B2A7-0D8059D8B70D}"/>
          </ac:picMkLst>
        </pc:picChg>
        <pc:picChg chg="mod">
          <ac:chgData name="WONSE JO" userId="2ac8ab0119817fd6" providerId="LiveId" clId="{CE0CAC52-2871-4570-9090-9470070AD29C}" dt="2017-10-02T17:21:58.199" v="6377" actId="1076"/>
          <ac:picMkLst>
            <pc:docMk/>
            <pc:sldMk cId="1485304268" sldId="260"/>
            <ac:picMk id="16" creationId="{2F57E0B1-36B9-4D25-94A9-655BCDAB03AD}"/>
          </ac:picMkLst>
        </pc:picChg>
        <pc:picChg chg="mod">
          <ac:chgData name="WONSE JO" userId="2ac8ab0119817fd6" providerId="LiveId" clId="{CE0CAC52-2871-4570-9090-9470070AD29C}" dt="2017-09-30T06:00:52.388" v="23" actId="1076"/>
          <ac:picMkLst>
            <pc:docMk/>
            <pc:sldMk cId="1485304268" sldId="260"/>
            <ac:picMk id="17" creationId="{CBBA907B-814A-495E-B9AA-5CB4A3B16AB4}"/>
          </ac:picMkLst>
        </pc:picChg>
        <pc:picChg chg="mod">
          <ac:chgData name="WONSE JO" userId="2ac8ab0119817fd6" providerId="LiveId" clId="{CE0CAC52-2871-4570-9090-9470070AD29C}" dt="2017-09-30T06:00:52.388" v="23" actId="1076"/>
          <ac:picMkLst>
            <pc:docMk/>
            <pc:sldMk cId="1485304268" sldId="260"/>
            <ac:picMk id="18" creationId="{226825B0-D4CA-4584-8EF8-166073C428D2}"/>
          </ac:picMkLst>
        </pc:picChg>
        <pc:picChg chg="mod">
          <ac:chgData name="WONSE JO" userId="2ac8ab0119817fd6" providerId="LiveId" clId="{CE0CAC52-2871-4570-9090-9470070AD29C}" dt="2017-10-02T17:22:15.227" v="6383" actId="14100"/>
          <ac:picMkLst>
            <pc:docMk/>
            <pc:sldMk cId="1485304268" sldId="260"/>
            <ac:picMk id="19" creationId="{999E9B78-1A15-4E76-9710-1F176BBDAEF2}"/>
          </ac:picMkLst>
        </pc:picChg>
        <pc:picChg chg="mod">
          <ac:chgData name="WONSE JO" userId="2ac8ab0119817fd6" providerId="LiveId" clId="{CE0CAC52-2871-4570-9090-9470070AD29C}" dt="2017-09-30T06:00:52.388" v="23" actId="1076"/>
          <ac:picMkLst>
            <pc:docMk/>
            <pc:sldMk cId="1485304268" sldId="260"/>
            <ac:picMk id="20" creationId="{AB7675DB-6F26-4D1C-9EBA-628FDB1CC890}"/>
          </ac:picMkLst>
        </pc:picChg>
        <pc:picChg chg="mod">
          <ac:chgData name="WONSE JO" userId="2ac8ab0119817fd6" providerId="LiveId" clId="{CE0CAC52-2871-4570-9090-9470070AD29C}" dt="2017-09-30T06:00:52.388" v="23" actId="1076"/>
          <ac:picMkLst>
            <pc:docMk/>
            <pc:sldMk cId="1485304268" sldId="260"/>
            <ac:picMk id="21" creationId="{0E68DCD2-5419-4BBF-A3AD-7C55F57004F7}"/>
          </ac:picMkLst>
        </pc:picChg>
        <pc:picChg chg="mod">
          <ac:chgData name="WONSE JO" userId="2ac8ab0119817fd6" providerId="LiveId" clId="{CE0CAC52-2871-4570-9090-9470070AD29C}" dt="2017-10-02T17:22:20.748" v="6385" actId="1076"/>
          <ac:picMkLst>
            <pc:docMk/>
            <pc:sldMk cId="1485304268" sldId="260"/>
            <ac:picMk id="22" creationId="{F1E0AF94-2575-413D-90E3-831FDA535E76}"/>
          </ac:picMkLst>
        </pc:picChg>
        <pc:picChg chg="mod">
          <ac:chgData name="WONSE JO" userId="2ac8ab0119817fd6" providerId="LiveId" clId="{CE0CAC52-2871-4570-9090-9470070AD29C}" dt="2017-09-30T06:00:52.388" v="23" actId="1076"/>
          <ac:picMkLst>
            <pc:docMk/>
            <pc:sldMk cId="1485304268" sldId="260"/>
            <ac:picMk id="23" creationId="{A13CA47A-53D2-4619-BA23-25834B11D262}"/>
          </ac:picMkLst>
        </pc:picChg>
        <pc:picChg chg="mod">
          <ac:chgData name="WONSE JO" userId="2ac8ab0119817fd6" providerId="LiveId" clId="{CE0CAC52-2871-4570-9090-9470070AD29C}" dt="2017-09-30T06:00:52.388" v="23" actId="1076"/>
          <ac:picMkLst>
            <pc:docMk/>
            <pc:sldMk cId="1485304268" sldId="260"/>
            <ac:picMk id="24" creationId="{37A8FCCA-867E-4387-9B23-6C49CC6F8F82}"/>
          </ac:picMkLst>
        </pc:picChg>
      </pc:sldChg>
      <pc:sldChg chg="addSp delSp modSp ord setBg modNotesTx">
        <pc:chgData name="WONSE JO" userId="2ac8ab0119817fd6" providerId="LiveId" clId="{CE0CAC52-2871-4570-9090-9470070AD29C}" dt="2017-10-02T18:59:49.549" v="7132" actId="20577"/>
        <pc:sldMkLst>
          <pc:docMk/>
          <pc:sldMk cId="1441160790" sldId="262"/>
        </pc:sldMkLst>
        <pc:spChg chg="mod">
          <ac:chgData name="WONSE JO" userId="2ac8ab0119817fd6" providerId="LiveId" clId="{CE0CAC52-2871-4570-9090-9470070AD29C}" dt="2017-10-02T04:11:59.716" v="321" actId="20577"/>
          <ac:spMkLst>
            <pc:docMk/>
            <pc:sldMk cId="1441160790" sldId="262"/>
            <ac:spMk id="2" creationId="{7A851169-3DB6-4F06-9C7D-34C5966C2D16}"/>
          </ac:spMkLst>
        </pc:spChg>
        <pc:spChg chg="add del">
          <ac:chgData name="WONSE JO" userId="2ac8ab0119817fd6" providerId="LiveId" clId="{CE0CAC52-2871-4570-9090-9470070AD29C}" dt="2017-10-02T04:21:10.735" v="457" actId="20577"/>
          <ac:spMkLst>
            <pc:docMk/>
            <pc:sldMk cId="1441160790" sldId="262"/>
            <ac:spMk id="3" creationId="{E8BE9D0A-0C1A-4B4E-A98C-C6ABEA9315B2}"/>
          </ac:spMkLst>
        </pc:spChg>
        <pc:spChg chg="add mod">
          <ac:chgData name="WONSE JO" userId="2ac8ab0119817fd6" providerId="LiveId" clId="{CE0CAC52-2871-4570-9090-9470070AD29C}" dt="2017-10-02T18:00:19.393" v="6577" actId="14100"/>
          <ac:spMkLst>
            <pc:docMk/>
            <pc:sldMk cId="1441160790" sldId="262"/>
            <ac:spMk id="3" creationId="{FA65AEC3-53E4-46FD-9007-A6C0A1F46A84}"/>
          </ac:spMkLst>
        </pc:spChg>
        <pc:spChg chg="add del mod">
          <ac:chgData name="WONSE JO" userId="2ac8ab0119817fd6" providerId="LiveId" clId="{CE0CAC52-2871-4570-9090-9470070AD29C}" dt="2017-10-02T03:35:07.854" v="94" actId="20577"/>
          <ac:spMkLst>
            <pc:docMk/>
            <pc:sldMk cId="1441160790" sldId="262"/>
            <ac:spMk id="3" creationId="{F0FBC102-7908-4A9C-B121-9523B415E5BD}"/>
          </ac:spMkLst>
        </pc:spChg>
        <pc:spChg chg="add del mod">
          <ac:chgData name="WONSE JO" userId="2ac8ab0119817fd6" providerId="LiveId" clId="{CE0CAC52-2871-4570-9090-9470070AD29C}" dt="2017-10-02T18:10:05.056" v="6789" actId="478"/>
          <ac:spMkLst>
            <pc:docMk/>
            <pc:sldMk cId="1441160790" sldId="262"/>
            <ac:spMk id="4" creationId="{BF997347-CD6D-4F41-B28F-55D1AA7FC449}"/>
          </ac:spMkLst>
        </pc:spChg>
        <pc:spChg chg="add del">
          <ac:chgData name="WONSE JO" userId="2ac8ab0119817fd6" providerId="LiveId" clId="{CE0CAC52-2871-4570-9090-9470070AD29C}" dt="2017-10-02T04:21:10.735" v="457" actId="20577"/>
          <ac:spMkLst>
            <pc:docMk/>
            <pc:sldMk cId="1441160790" sldId="262"/>
            <ac:spMk id="4" creationId="{77FFEBE5-0ED6-4A71-8127-A627E367B13E}"/>
          </ac:spMkLst>
        </pc:spChg>
        <pc:spChg chg="add del mod">
          <ac:chgData name="WONSE JO" userId="2ac8ab0119817fd6" providerId="LiveId" clId="{CE0CAC52-2871-4570-9090-9470070AD29C}" dt="2017-10-02T13:26:21.079" v="906" actId="14100"/>
          <ac:spMkLst>
            <pc:docMk/>
            <pc:sldMk cId="1441160790" sldId="262"/>
            <ac:spMk id="5" creationId="{A8A7F5C2-5454-422F-A566-2321DD868BCF}"/>
          </ac:spMkLst>
        </pc:spChg>
        <pc:spChg chg="add del">
          <ac:chgData name="WONSE JO" userId="2ac8ab0119817fd6" providerId="LiveId" clId="{CE0CAC52-2871-4570-9090-9470070AD29C}" dt="2017-10-02T04:21:10.735" v="457" actId="20577"/>
          <ac:spMkLst>
            <pc:docMk/>
            <pc:sldMk cId="1441160790" sldId="262"/>
            <ac:spMk id="5" creationId="{85E3B630-01AD-4BED-9DDC-88DCCA8B2F1A}"/>
          </ac:spMkLst>
        </pc:spChg>
        <pc:spChg chg="add del">
          <ac:chgData name="WONSE JO" userId="2ac8ab0119817fd6" providerId="LiveId" clId="{CE0CAC52-2871-4570-9090-9470070AD29C}" dt="2017-10-02T04:21:10.735" v="457" actId="20577"/>
          <ac:spMkLst>
            <pc:docMk/>
            <pc:sldMk cId="1441160790" sldId="262"/>
            <ac:spMk id="6" creationId="{EE512568-B33E-4FF5-9616-4DDC209BB722}"/>
          </ac:spMkLst>
        </pc:spChg>
        <pc:spChg chg="add del">
          <ac:chgData name="WONSE JO" userId="2ac8ab0119817fd6" providerId="LiveId" clId="{CE0CAC52-2871-4570-9090-9470070AD29C}" dt="2017-10-02T04:21:15.769" v="460" actId="20577"/>
          <ac:spMkLst>
            <pc:docMk/>
            <pc:sldMk cId="1441160790" sldId="262"/>
            <ac:spMk id="7" creationId="{50DC693B-01C2-477B-AF28-F3F4E3151516}"/>
          </ac:spMkLst>
        </pc:spChg>
        <pc:spChg chg="add del mod">
          <ac:chgData name="WONSE JO" userId="2ac8ab0119817fd6" providerId="LiveId" clId="{CE0CAC52-2871-4570-9090-9470070AD29C}" dt="2017-10-02T18:10:04.481" v="6788" actId="478"/>
          <ac:spMkLst>
            <pc:docMk/>
            <pc:sldMk cId="1441160790" sldId="262"/>
            <ac:spMk id="7" creationId="{11A0D120-962B-4873-952A-57C44255E483}"/>
          </ac:spMkLst>
        </pc:spChg>
        <pc:spChg chg="add del">
          <ac:chgData name="WONSE JO" userId="2ac8ab0119817fd6" providerId="LiveId" clId="{CE0CAC52-2871-4570-9090-9470070AD29C}" dt="2017-10-02T04:21:15.769" v="460" actId="20577"/>
          <ac:spMkLst>
            <pc:docMk/>
            <pc:sldMk cId="1441160790" sldId="262"/>
            <ac:spMk id="8" creationId="{F6D474C2-FB91-4826-A05F-A9ADC8C6110D}"/>
          </ac:spMkLst>
        </pc:spChg>
        <pc:spChg chg="add del">
          <ac:chgData name="WONSE JO" userId="2ac8ab0119817fd6" providerId="LiveId" clId="{CE0CAC52-2871-4570-9090-9470070AD29C}" dt="2017-10-02T04:21:15.769" v="460" actId="20577"/>
          <ac:spMkLst>
            <pc:docMk/>
            <pc:sldMk cId="1441160790" sldId="262"/>
            <ac:spMk id="9" creationId="{04ED3B88-8FE9-4E3F-9443-67566A109178}"/>
          </ac:spMkLst>
        </pc:spChg>
        <pc:spChg chg="add del">
          <ac:chgData name="WONSE JO" userId="2ac8ab0119817fd6" providerId="LiveId" clId="{CE0CAC52-2871-4570-9090-9470070AD29C}" dt="2017-10-02T04:21:15.769" v="460" actId="20577"/>
          <ac:spMkLst>
            <pc:docMk/>
            <pc:sldMk cId="1441160790" sldId="262"/>
            <ac:spMk id="10" creationId="{A4BB2400-92A6-4230-BF33-D66F57109A76}"/>
          </ac:spMkLst>
        </pc:spChg>
        <pc:spChg chg="add del">
          <ac:chgData name="WONSE JO" userId="2ac8ab0119817fd6" providerId="LiveId" clId="{CE0CAC52-2871-4570-9090-9470070AD29C}" dt="2017-10-02T04:21:24.483" v="462" actId="20577"/>
          <ac:spMkLst>
            <pc:docMk/>
            <pc:sldMk cId="1441160790" sldId="262"/>
            <ac:spMk id="11" creationId="{F0E6C800-DBF5-4E57-9661-CB00026B02CD}"/>
          </ac:spMkLst>
        </pc:spChg>
        <pc:spChg chg="del">
          <ac:chgData name="WONSE JO" userId="2ac8ab0119817fd6" providerId="LiveId" clId="{CE0CAC52-2871-4570-9090-9470070AD29C}" dt="2017-10-02T02:57:13.501" v="49" actId="20577"/>
          <ac:spMkLst>
            <pc:docMk/>
            <pc:sldMk cId="1441160790" sldId="262"/>
            <ac:spMk id="12" creationId="{93216AA1-1F3F-4C2D-AFD8-BC113D4DB009}"/>
          </ac:spMkLst>
        </pc:spChg>
        <pc:spChg chg="add del">
          <ac:chgData name="WONSE JO" userId="2ac8ab0119817fd6" providerId="LiveId" clId="{CE0CAC52-2871-4570-9090-9470070AD29C}" dt="2017-10-02T04:21:24.483" v="462" actId="20577"/>
          <ac:spMkLst>
            <pc:docMk/>
            <pc:sldMk cId="1441160790" sldId="262"/>
            <ac:spMk id="12" creationId="{586A2CA8-C9BA-4108-BB57-B7FDF9B418AB}"/>
          </ac:spMkLst>
        </pc:spChg>
        <pc:spChg chg="add del">
          <ac:chgData name="WONSE JO" userId="2ac8ab0119817fd6" providerId="LiveId" clId="{CE0CAC52-2871-4570-9090-9470070AD29C}" dt="2017-10-02T04:21:24.483" v="462" actId="20577"/>
          <ac:spMkLst>
            <pc:docMk/>
            <pc:sldMk cId="1441160790" sldId="262"/>
            <ac:spMk id="13" creationId="{3186C325-FC1B-49B8-813A-950AD11D8DE6}"/>
          </ac:spMkLst>
        </pc:spChg>
        <pc:spChg chg="add del">
          <ac:chgData name="WONSE JO" userId="2ac8ab0119817fd6" providerId="LiveId" clId="{CE0CAC52-2871-4570-9090-9470070AD29C}" dt="2017-10-02T04:21:24.483" v="462" actId="20577"/>
          <ac:spMkLst>
            <pc:docMk/>
            <pc:sldMk cId="1441160790" sldId="262"/>
            <ac:spMk id="14" creationId="{86B84814-1E7D-44F0-B383-5BAAF90D5280}"/>
          </ac:spMkLst>
        </pc:spChg>
        <pc:spChg chg="add del">
          <ac:chgData name="WONSE JO" userId="2ac8ab0119817fd6" providerId="LiveId" clId="{CE0CAC52-2871-4570-9090-9470070AD29C}" dt="2017-10-02T04:21:39.752" v="464" actId="20577"/>
          <ac:spMkLst>
            <pc:docMk/>
            <pc:sldMk cId="1441160790" sldId="262"/>
            <ac:spMk id="15" creationId="{29DA81EF-D640-4F6D-B182-ED25FE1BD243}"/>
          </ac:spMkLst>
        </pc:spChg>
        <pc:spChg chg="add del">
          <ac:chgData name="WONSE JO" userId="2ac8ab0119817fd6" providerId="LiveId" clId="{CE0CAC52-2871-4570-9090-9470070AD29C}" dt="2017-10-02T04:21:39.752" v="464" actId="20577"/>
          <ac:spMkLst>
            <pc:docMk/>
            <pc:sldMk cId="1441160790" sldId="262"/>
            <ac:spMk id="16" creationId="{A153D83F-3490-4D7E-B0CD-3C51D4AC7913}"/>
          </ac:spMkLst>
        </pc:spChg>
        <pc:spChg chg="add del">
          <ac:chgData name="WONSE JO" userId="2ac8ab0119817fd6" providerId="LiveId" clId="{CE0CAC52-2871-4570-9090-9470070AD29C}" dt="2017-10-02T04:21:39.752" v="464" actId="20577"/>
          <ac:spMkLst>
            <pc:docMk/>
            <pc:sldMk cId="1441160790" sldId="262"/>
            <ac:spMk id="17" creationId="{FB20214A-C59E-470E-A6E2-EDF14B7C99C6}"/>
          </ac:spMkLst>
        </pc:spChg>
        <pc:spChg chg="add del">
          <ac:chgData name="WONSE JO" userId="2ac8ab0119817fd6" providerId="LiveId" clId="{CE0CAC52-2871-4570-9090-9470070AD29C}" dt="2017-10-02T04:21:39.752" v="464" actId="20577"/>
          <ac:spMkLst>
            <pc:docMk/>
            <pc:sldMk cId="1441160790" sldId="262"/>
            <ac:spMk id="18" creationId="{2E503781-B77C-42E7-BAFC-E56AB509180A}"/>
          </ac:spMkLst>
        </pc:spChg>
        <pc:spChg chg="add del">
          <ac:chgData name="WONSE JO" userId="2ac8ab0119817fd6" providerId="LiveId" clId="{CE0CAC52-2871-4570-9090-9470070AD29C}" dt="2017-10-02T04:21:45.398" v="466" actId="20577"/>
          <ac:spMkLst>
            <pc:docMk/>
            <pc:sldMk cId="1441160790" sldId="262"/>
            <ac:spMk id="19" creationId="{226E63F2-6768-4F25-BA40-3DDC45D837E4}"/>
          </ac:spMkLst>
        </pc:spChg>
        <pc:spChg chg="add del">
          <ac:chgData name="WONSE JO" userId="2ac8ab0119817fd6" providerId="LiveId" clId="{CE0CAC52-2871-4570-9090-9470070AD29C}" dt="2017-10-02T04:21:45.398" v="466" actId="20577"/>
          <ac:spMkLst>
            <pc:docMk/>
            <pc:sldMk cId="1441160790" sldId="262"/>
            <ac:spMk id="20" creationId="{D596653D-1F69-4587-B7DB-EE554F92336D}"/>
          </ac:spMkLst>
        </pc:spChg>
        <pc:spChg chg="add del">
          <ac:chgData name="WONSE JO" userId="2ac8ab0119817fd6" providerId="LiveId" clId="{CE0CAC52-2871-4570-9090-9470070AD29C}" dt="2017-10-02T04:21:45.398" v="466" actId="20577"/>
          <ac:spMkLst>
            <pc:docMk/>
            <pc:sldMk cId="1441160790" sldId="262"/>
            <ac:spMk id="21" creationId="{F1F2CE1D-DA3E-4B54-9243-C89F137C9973}"/>
          </ac:spMkLst>
        </pc:spChg>
        <pc:spChg chg="add del">
          <ac:chgData name="WONSE JO" userId="2ac8ab0119817fd6" providerId="LiveId" clId="{CE0CAC52-2871-4570-9090-9470070AD29C}" dt="2017-10-02T04:21:45.398" v="466" actId="20577"/>
          <ac:spMkLst>
            <pc:docMk/>
            <pc:sldMk cId="1441160790" sldId="262"/>
            <ac:spMk id="22" creationId="{9DFEAA01-0BEA-493F-BE27-2F74EB2C6751}"/>
          </ac:spMkLst>
        </pc:spChg>
        <pc:spChg chg="add del">
          <ac:chgData name="WONSE JO" userId="2ac8ab0119817fd6" providerId="LiveId" clId="{CE0CAC52-2871-4570-9090-9470070AD29C}" dt="2017-10-02T04:21:48.286" v="468" actId="20577"/>
          <ac:spMkLst>
            <pc:docMk/>
            <pc:sldMk cId="1441160790" sldId="262"/>
            <ac:spMk id="23" creationId="{37EC8AB7-797D-4134-84DC-BA35E6C23044}"/>
          </ac:spMkLst>
        </pc:spChg>
        <pc:spChg chg="add del">
          <ac:chgData name="WONSE JO" userId="2ac8ab0119817fd6" providerId="LiveId" clId="{CE0CAC52-2871-4570-9090-9470070AD29C}" dt="2017-10-02T04:21:48.286" v="468" actId="20577"/>
          <ac:spMkLst>
            <pc:docMk/>
            <pc:sldMk cId="1441160790" sldId="262"/>
            <ac:spMk id="24" creationId="{20D94468-5DED-4C46-9FAE-688C5E70950F}"/>
          </ac:spMkLst>
        </pc:spChg>
        <pc:spChg chg="add del">
          <ac:chgData name="WONSE JO" userId="2ac8ab0119817fd6" providerId="LiveId" clId="{CE0CAC52-2871-4570-9090-9470070AD29C}" dt="2017-10-02T04:21:48.286" v="468" actId="20577"/>
          <ac:spMkLst>
            <pc:docMk/>
            <pc:sldMk cId="1441160790" sldId="262"/>
            <ac:spMk id="25" creationId="{4AD859CD-097D-432E-B555-92A1B9F16F97}"/>
          </ac:spMkLst>
        </pc:spChg>
        <pc:spChg chg="add del">
          <ac:chgData name="WONSE JO" userId="2ac8ab0119817fd6" providerId="LiveId" clId="{CE0CAC52-2871-4570-9090-9470070AD29C}" dt="2017-10-02T04:21:48.286" v="468" actId="20577"/>
          <ac:spMkLst>
            <pc:docMk/>
            <pc:sldMk cId="1441160790" sldId="262"/>
            <ac:spMk id="26" creationId="{37FABE53-6F63-4D59-99E3-A529B0BA63B7}"/>
          </ac:spMkLst>
        </pc:spChg>
        <pc:spChg chg="add del">
          <ac:chgData name="WONSE JO" userId="2ac8ab0119817fd6" providerId="LiveId" clId="{CE0CAC52-2871-4570-9090-9470070AD29C}" dt="2017-10-02T04:21:52.847" v="470" actId="20577"/>
          <ac:spMkLst>
            <pc:docMk/>
            <pc:sldMk cId="1441160790" sldId="262"/>
            <ac:spMk id="27" creationId="{FD391419-1770-40B6-ACB0-55254547C69E}"/>
          </ac:spMkLst>
        </pc:spChg>
        <pc:spChg chg="add del">
          <ac:chgData name="WONSE JO" userId="2ac8ab0119817fd6" providerId="LiveId" clId="{CE0CAC52-2871-4570-9090-9470070AD29C}" dt="2017-10-02T04:21:52.847" v="470" actId="20577"/>
          <ac:spMkLst>
            <pc:docMk/>
            <pc:sldMk cId="1441160790" sldId="262"/>
            <ac:spMk id="28" creationId="{7AC5FAAA-249C-4CBC-AD5C-8B1FF89A3057}"/>
          </ac:spMkLst>
        </pc:spChg>
        <pc:spChg chg="add del">
          <ac:chgData name="WONSE JO" userId="2ac8ab0119817fd6" providerId="LiveId" clId="{CE0CAC52-2871-4570-9090-9470070AD29C}" dt="2017-10-02T04:21:52.847" v="470" actId="20577"/>
          <ac:spMkLst>
            <pc:docMk/>
            <pc:sldMk cId="1441160790" sldId="262"/>
            <ac:spMk id="29" creationId="{BCD415CF-304A-44E1-BC09-38E28767E634}"/>
          </ac:spMkLst>
        </pc:spChg>
        <pc:spChg chg="add del">
          <ac:chgData name="WONSE JO" userId="2ac8ab0119817fd6" providerId="LiveId" clId="{CE0CAC52-2871-4570-9090-9470070AD29C}" dt="2017-10-02T04:21:52.847" v="470" actId="20577"/>
          <ac:spMkLst>
            <pc:docMk/>
            <pc:sldMk cId="1441160790" sldId="262"/>
            <ac:spMk id="30" creationId="{9B0BC056-B70A-463C-9342-C621D060E463}"/>
          </ac:spMkLst>
        </pc:spChg>
        <pc:spChg chg="add del">
          <ac:chgData name="WONSE JO" userId="2ac8ab0119817fd6" providerId="LiveId" clId="{CE0CAC52-2871-4570-9090-9470070AD29C}" dt="2017-10-02T04:21:59.435" v="472" actId="20577"/>
          <ac:spMkLst>
            <pc:docMk/>
            <pc:sldMk cId="1441160790" sldId="262"/>
            <ac:spMk id="31" creationId="{6D494B1E-4F09-475E-A60D-46BE037D77F2}"/>
          </ac:spMkLst>
        </pc:spChg>
        <pc:spChg chg="add del">
          <ac:chgData name="WONSE JO" userId="2ac8ab0119817fd6" providerId="LiveId" clId="{CE0CAC52-2871-4570-9090-9470070AD29C}" dt="2017-10-02T04:21:59.435" v="472" actId="20577"/>
          <ac:spMkLst>
            <pc:docMk/>
            <pc:sldMk cId="1441160790" sldId="262"/>
            <ac:spMk id="32" creationId="{1EA6F71B-E2C0-4268-B3AE-C64123EAAE0F}"/>
          </ac:spMkLst>
        </pc:spChg>
        <pc:spChg chg="add del">
          <ac:chgData name="WONSE JO" userId="2ac8ab0119817fd6" providerId="LiveId" clId="{CE0CAC52-2871-4570-9090-9470070AD29C}" dt="2017-10-02T04:21:59.435" v="472" actId="20577"/>
          <ac:spMkLst>
            <pc:docMk/>
            <pc:sldMk cId="1441160790" sldId="262"/>
            <ac:spMk id="33" creationId="{FE986598-A0F2-439D-BB57-E54F1A18E7D3}"/>
          </ac:spMkLst>
        </pc:spChg>
        <pc:spChg chg="add del">
          <ac:chgData name="WONSE JO" userId="2ac8ab0119817fd6" providerId="LiveId" clId="{CE0CAC52-2871-4570-9090-9470070AD29C}" dt="2017-10-02T04:21:59.435" v="472" actId="20577"/>
          <ac:spMkLst>
            <pc:docMk/>
            <pc:sldMk cId="1441160790" sldId="262"/>
            <ac:spMk id="34" creationId="{C13D0964-E326-4631-AB1E-FCE3ABEBFBB5}"/>
          </ac:spMkLst>
        </pc:spChg>
        <pc:spChg chg="add del">
          <ac:chgData name="WONSE JO" userId="2ac8ab0119817fd6" providerId="LiveId" clId="{CE0CAC52-2871-4570-9090-9470070AD29C}" dt="2017-10-02T04:22:01.998" v="474" actId="20577"/>
          <ac:spMkLst>
            <pc:docMk/>
            <pc:sldMk cId="1441160790" sldId="262"/>
            <ac:spMk id="35" creationId="{0ACE6E80-D42C-4839-A891-9718A71A4094}"/>
          </ac:spMkLst>
        </pc:spChg>
        <pc:spChg chg="add del">
          <ac:chgData name="WONSE JO" userId="2ac8ab0119817fd6" providerId="LiveId" clId="{CE0CAC52-2871-4570-9090-9470070AD29C}" dt="2017-10-02T04:22:01.998" v="474" actId="20577"/>
          <ac:spMkLst>
            <pc:docMk/>
            <pc:sldMk cId="1441160790" sldId="262"/>
            <ac:spMk id="36" creationId="{527901CF-8273-4FEC-B52B-0E7B1780B79E}"/>
          </ac:spMkLst>
        </pc:spChg>
        <pc:spChg chg="add del">
          <ac:chgData name="WONSE JO" userId="2ac8ab0119817fd6" providerId="LiveId" clId="{CE0CAC52-2871-4570-9090-9470070AD29C}" dt="2017-10-02T04:22:01.998" v="474" actId="20577"/>
          <ac:spMkLst>
            <pc:docMk/>
            <pc:sldMk cId="1441160790" sldId="262"/>
            <ac:spMk id="37" creationId="{17DC3138-F1B4-4735-9E5D-7016BB5AE5AC}"/>
          </ac:spMkLst>
        </pc:spChg>
        <pc:spChg chg="add del">
          <ac:chgData name="WONSE JO" userId="2ac8ab0119817fd6" providerId="LiveId" clId="{CE0CAC52-2871-4570-9090-9470070AD29C}" dt="2017-10-02T04:22:01.998" v="474" actId="20577"/>
          <ac:spMkLst>
            <pc:docMk/>
            <pc:sldMk cId="1441160790" sldId="262"/>
            <ac:spMk id="38" creationId="{1E8B0BB2-F67E-4D07-A43B-BB01DED87457}"/>
          </ac:spMkLst>
        </pc:spChg>
        <pc:spChg chg="add del">
          <ac:chgData name="WONSE JO" userId="2ac8ab0119817fd6" providerId="LiveId" clId="{CE0CAC52-2871-4570-9090-9470070AD29C}" dt="2017-10-02T04:22:11.110" v="476" actId="20577"/>
          <ac:spMkLst>
            <pc:docMk/>
            <pc:sldMk cId="1441160790" sldId="262"/>
            <ac:spMk id="39" creationId="{173F39DF-548F-40C1-81D7-8CA6A6D2FA8B}"/>
          </ac:spMkLst>
        </pc:spChg>
        <pc:spChg chg="add del">
          <ac:chgData name="WONSE JO" userId="2ac8ab0119817fd6" providerId="LiveId" clId="{CE0CAC52-2871-4570-9090-9470070AD29C}" dt="2017-10-02T04:22:11.110" v="476" actId="20577"/>
          <ac:spMkLst>
            <pc:docMk/>
            <pc:sldMk cId="1441160790" sldId="262"/>
            <ac:spMk id="40" creationId="{25F5540D-15A8-4CBB-90D7-8C65846BDDD2}"/>
          </ac:spMkLst>
        </pc:spChg>
        <pc:spChg chg="add del">
          <ac:chgData name="WONSE JO" userId="2ac8ab0119817fd6" providerId="LiveId" clId="{CE0CAC52-2871-4570-9090-9470070AD29C}" dt="2017-10-02T04:22:11.110" v="476" actId="20577"/>
          <ac:spMkLst>
            <pc:docMk/>
            <pc:sldMk cId="1441160790" sldId="262"/>
            <ac:spMk id="41" creationId="{548DE9F4-1C67-4FBB-9C99-C4A69804E21D}"/>
          </ac:spMkLst>
        </pc:spChg>
        <pc:spChg chg="add del">
          <ac:chgData name="WONSE JO" userId="2ac8ab0119817fd6" providerId="LiveId" clId="{CE0CAC52-2871-4570-9090-9470070AD29C}" dt="2017-10-02T04:22:11.110" v="476" actId="20577"/>
          <ac:spMkLst>
            <pc:docMk/>
            <pc:sldMk cId="1441160790" sldId="262"/>
            <ac:spMk id="42" creationId="{41CF9268-65E8-44C0-A910-D706F9E81E8B}"/>
          </ac:spMkLst>
        </pc:spChg>
        <pc:spChg chg="add mod">
          <ac:chgData name="WONSE JO" userId="2ac8ab0119817fd6" providerId="LiveId" clId="{CE0CAC52-2871-4570-9090-9470070AD29C}" dt="2017-10-02T18:23:48.281" v="7006" actId="20577"/>
          <ac:spMkLst>
            <pc:docMk/>
            <pc:sldMk cId="1441160790" sldId="262"/>
            <ac:spMk id="1031" creationId="{00000000-0000-0000-0000-000000000000}"/>
          </ac:spMkLst>
        </pc:spChg>
        <pc:picChg chg="add del mod">
          <ac:chgData name="WONSE JO" userId="2ac8ab0119817fd6" providerId="LiveId" clId="{CE0CAC52-2871-4570-9090-9470070AD29C}" dt="2017-10-02T02:57:26.231" v="50" actId="26606"/>
          <ac:picMkLst>
            <pc:docMk/>
            <pc:sldMk cId="1441160790" sldId="262"/>
            <ac:picMk id="1028" creationId="{A7BA822C-ED33-4704-BC22-F7A3B9775091}"/>
          </ac:picMkLst>
        </pc:picChg>
        <pc:picChg chg="add mod">
          <ac:chgData name="WONSE JO" userId="2ac8ab0119817fd6" providerId="LiveId" clId="{CE0CAC52-2871-4570-9090-9470070AD29C}" dt="2017-10-02T18:10:06.555" v="6790" actId="1076"/>
          <ac:picMkLst>
            <pc:docMk/>
            <pc:sldMk cId="1441160790" sldId="262"/>
            <ac:picMk id="1029" creationId="{00000000-0000-0000-0000-000000000000}"/>
          </ac:picMkLst>
        </pc:picChg>
      </pc:sldChg>
      <pc:sldChg chg="addSp delSp modSp add">
        <pc:chgData name="WONSE JO" userId="2ac8ab0119817fd6" providerId="LiveId" clId="{CE0CAC52-2871-4570-9090-9470070AD29C}" dt="2017-10-02T18:47:22.690" v="7063" actId="1076"/>
        <pc:sldMkLst>
          <pc:docMk/>
          <pc:sldMk cId="1479762023" sldId="263"/>
        </pc:sldMkLst>
        <pc:spChg chg="mod">
          <ac:chgData name="WONSE JO" userId="2ac8ab0119817fd6" providerId="LiveId" clId="{CE0CAC52-2871-4570-9090-9470070AD29C}" dt="2017-10-02T04:14:54.457" v="434" actId="20577"/>
          <ac:spMkLst>
            <pc:docMk/>
            <pc:sldMk cId="1479762023" sldId="263"/>
            <ac:spMk id="2" creationId="{7A851169-3DB6-4F06-9C7D-34C5966C2D16}"/>
          </ac:spMkLst>
        </pc:spChg>
        <pc:spChg chg="add mod">
          <ac:chgData name="WONSE JO" userId="2ac8ab0119817fd6" providerId="LiveId" clId="{CE0CAC52-2871-4570-9090-9470070AD29C}" dt="2017-10-02T18:00:06.719" v="6572" actId="14100"/>
          <ac:spMkLst>
            <pc:docMk/>
            <pc:sldMk cId="1479762023" sldId="263"/>
            <ac:spMk id="3" creationId="{4DB3FCB4-1EC7-41CE-9EA7-592844CD6E1A}"/>
          </ac:spMkLst>
        </pc:spChg>
        <pc:spChg chg="add del mod">
          <ac:chgData name="WONSE JO" userId="2ac8ab0119817fd6" providerId="LiveId" clId="{CE0CAC52-2871-4570-9090-9470070AD29C}" dt="2017-10-02T03:35:00.485" v="90" actId="20577"/>
          <ac:spMkLst>
            <pc:docMk/>
            <pc:sldMk cId="1479762023" sldId="263"/>
            <ac:spMk id="3" creationId="{65E3AE19-3ADE-4454-A801-FB88BCD32D00}"/>
          </ac:spMkLst>
        </pc:spChg>
        <pc:spChg chg="add del mod">
          <ac:chgData name="WONSE JO" userId="2ac8ab0119817fd6" providerId="LiveId" clId="{CE0CAC52-2871-4570-9090-9470070AD29C}" dt="2017-10-02T16:28:42.613" v="5494" actId="478"/>
          <ac:spMkLst>
            <pc:docMk/>
            <pc:sldMk cId="1479762023" sldId="263"/>
            <ac:spMk id="5" creationId="{CC654941-18C7-4A9F-8353-831EAC7FE0AC}"/>
          </ac:spMkLst>
        </pc:spChg>
        <pc:spChg chg="add del mod">
          <ac:chgData name="WONSE JO" userId="2ac8ab0119817fd6" providerId="LiveId" clId="{CE0CAC52-2871-4570-9090-9470070AD29C}" dt="2017-10-02T18:23:53.175" v="7007" actId="20577"/>
          <ac:spMkLst>
            <pc:docMk/>
            <pc:sldMk cId="1479762023" sldId="263"/>
            <ac:spMk id="12" creationId="{93216AA1-1F3F-4C2D-AFD8-BC113D4DB009}"/>
          </ac:spMkLst>
        </pc:spChg>
        <pc:picChg chg="add del">
          <ac:chgData name="WONSE JO" userId="2ac8ab0119817fd6" providerId="LiveId" clId="{CE0CAC52-2871-4570-9090-9470070AD29C}" dt="2017-10-02T04:11:12.049" v="306" actId="1076"/>
          <ac:picMkLst>
            <pc:docMk/>
            <pc:sldMk cId="1479762023" sldId="263"/>
            <ac:picMk id="2050" creationId="{66BB03C1-4C20-4EB3-9B0F-5D358BA90A9C}"/>
          </ac:picMkLst>
        </pc:picChg>
        <pc:picChg chg="add del">
          <ac:chgData name="WONSE JO" userId="2ac8ab0119817fd6" providerId="LiveId" clId="{CE0CAC52-2871-4570-9090-9470070AD29C}" dt="2017-10-02T04:11:14.363" v="308" actId="1076"/>
          <ac:picMkLst>
            <pc:docMk/>
            <pc:sldMk cId="1479762023" sldId="263"/>
            <ac:picMk id="2052" creationId="{AA1F6FC3-6C71-441B-A76B-F97C51EFEDE3}"/>
          </ac:picMkLst>
        </pc:picChg>
        <pc:picChg chg="add mod ord">
          <ac:chgData name="WONSE JO" userId="2ac8ab0119817fd6" providerId="LiveId" clId="{CE0CAC52-2871-4570-9090-9470070AD29C}" dt="2017-10-02T18:47:22.690" v="7063" actId="1076"/>
          <ac:picMkLst>
            <pc:docMk/>
            <pc:sldMk cId="1479762023" sldId="263"/>
            <ac:picMk id="2054" creationId="{0B56CA19-B7E4-4469-BD4C-D5F37DC5B5DE}"/>
          </ac:picMkLst>
        </pc:picChg>
      </pc:sldChg>
      <pc:sldChg chg="modSp add">
        <pc:chgData name="WONSE JO" userId="2ac8ab0119817fd6" providerId="LiveId" clId="{CE0CAC52-2871-4570-9090-9470070AD29C}" dt="2017-10-02T18:07:34.590" v="6716" actId="6549"/>
        <pc:sldMkLst>
          <pc:docMk/>
          <pc:sldMk cId="3118942470" sldId="264"/>
        </pc:sldMkLst>
        <pc:spChg chg="mod">
          <ac:chgData name="WONSE JO" userId="2ac8ab0119817fd6" providerId="LiveId" clId="{CE0CAC52-2871-4570-9090-9470070AD29C}" dt="2017-10-02T03:34:55.074" v="87" actId="20577"/>
          <ac:spMkLst>
            <pc:docMk/>
            <pc:sldMk cId="3118942470" sldId="264"/>
            <ac:spMk id="2" creationId="{7614F9D7-A091-4B2E-9A74-A0326D03C774}"/>
          </ac:spMkLst>
        </pc:spChg>
        <pc:spChg chg="mod">
          <ac:chgData name="WONSE JO" userId="2ac8ab0119817fd6" providerId="LiveId" clId="{CE0CAC52-2871-4570-9090-9470070AD29C}" dt="2017-10-02T18:07:34.590" v="6716" actId="6549"/>
          <ac:spMkLst>
            <pc:docMk/>
            <pc:sldMk cId="3118942470" sldId="264"/>
            <ac:spMk id="3" creationId="{6542E484-F122-49AE-A5F5-82D3263CC285}"/>
          </ac:spMkLst>
        </pc:spChg>
      </pc:sldChg>
      <pc:sldChg chg="addSp delSp modSp add ord modAnim modNotesTx">
        <pc:chgData name="WONSE JO" userId="2ac8ab0119817fd6" providerId="LiveId" clId="{CE0CAC52-2871-4570-9090-9470070AD29C}" dt="2017-10-02T18:58:57.027" v="7126" actId="20577"/>
        <pc:sldMkLst>
          <pc:docMk/>
          <pc:sldMk cId="3171075575" sldId="265"/>
        </pc:sldMkLst>
        <pc:spChg chg="mod">
          <ac:chgData name="WONSE JO" userId="2ac8ab0119817fd6" providerId="LiveId" clId="{CE0CAC52-2871-4570-9090-9470070AD29C}" dt="2017-10-02T05:06:38.963" v="818" actId="20577"/>
          <ac:spMkLst>
            <pc:docMk/>
            <pc:sldMk cId="3171075575" sldId="265"/>
            <ac:spMk id="2" creationId="{E626450F-D0F8-47C7-9A53-FADB360A514C}"/>
          </ac:spMkLst>
        </pc:spChg>
        <pc:spChg chg="mod">
          <ac:chgData name="WONSE JO" userId="2ac8ab0119817fd6" providerId="LiveId" clId="{CE0CAC52-2871-4570-9090-9470070AD29C}" dt="2017-10-02T17:29:00.780" v="6501" actId="1076"/>
          <ac:spMkLst>
            <pc:docMk/>
            <pc:sldMk cId="3171075575" sldId="265"/>
            <ac:spMk id="3" creationId="{48AE3B49-5ADE-4B44-B76A-FD4B0B6B83A9}"/>
          </ac:spMkLst>
        </pc:spChg>
        <pc:spChg chg="add mod">
          <ac:chgData name="WONSE JO" userId="2ac8ab0119817fd6" providerId="LiveId" clId="{CE0CAC52-2871-4570-9090-9470070AD29C}" dt="2017-10-02T17:46:17.762" v="6526" actId="14100"/>
          <ac:spMkLst>
            <pc:docMk/>
            <pc:sldMk cId="3171075575" sldId="265"/>
            <ac:spMk id="4" creationId="{FC6B0089-3D09-496E-BE76-8E3933AD7270}"/>
          </ac:spMkLst>
        </pc:spChg>
        <pc:spChg chg="del mod">
          <ac:chgData name="WONSE JO" userId="2ac8ab0119817fd6" providerId="LiveId" clId="{CE0CAC52-2871-4570-9090-9470070AD29C}" dt="2017-10-02T17:25:43.249" v="6413" actId="478"/>
          <ac:spMkLst>
            <pc:docMk/>
            <pc:sldMk cId="3171075575" sldId="265"/>
            <ac:spMk id="20" creationId="{E8602BA3-8B8B-4C75-BFC9-8946A94A2521}"/>
          </ac:spMkLst>
        </pc:spChg>
        <pc:spChg chg="del mod">
          <ac:chgData name="WONSE JO" userId="2ac8ab0119817fd6" providerId="LiveId" clId="{CE0CAC52-2871-4570-9090-9470070AD29C}" dt="2017-10-02T17:26:18.653" v="6434" actId="478"/>
          <ac:spMkLst>
            <pc:docMk/>
            <pc:sldMk cId="3171075575" sldId="265"/>
            <ac:spMk id="22" creationId="{1AB5FBCA-A046-463A-A105-C31E64826B81}"/>
          </ac:spMkLst>
        </pc:spChg>
        <pc:spChg chg="del">
          <ac:chgData name="WONSE JO" userId="2ac8ab0119817fd6" providerId="LiveId" clId="{CE0CAC52-2871-4570-9090-9470070AD29C}" dt="2017-10-02T17:26:36.957" v="6444" actId="478"/>
          <ac:spMkLst>
            <pc:docMk/>
            <pc:sldMk cId="3171075575" sldId="265"/>
            <ac:spMk id="24" creationId="{987282FE-7994-4FEC-BF60-2DD31F0E443B}"/>
          </ac:spMkLst>
        </pc:spChg>
        <pc:spChg chg="add del mod">
          <ac:chgData name="WONSE JO" userId="2ac8ab0119817fd6" providerId="LiveId" clId="{CE0CAC52-2871-4570-9090-9470070AD29C}" dt="2017-10-02T17:26:39.372" v="6445" actId="478"/>
          <ac:spMkLst>
            <pc:docMk/>
            <pc:sldMk cId="3171075575" sldId="265"/>
            <ac:spMk id="26" creationId="{FE76647A-C1DB-4B01-A86C-9A53E9FE85F2}"/>
          </ac:spMkLst>
        </pc:spChg>
        <pc:spChg chg="add mod">
          <ac:chgData name="WONSE JO" userId="2ac8ab0119817fd6" providerId="LiveId" clId="{CE0CAC52-2871-4570-9090-9470070AD29C}" dt="2017-10-02T17:29:00.780" v="6501" actId="1076"/>
          <ac:spMkLst>
            <pc:docMk/>
            <pc:sldMk cId="3171075575" sldId="265"/>
            <ac:spMk id="28" creationId="{A619A3E6-9FBC-467B-AC19-1CB9B6008F89}"/>
          </ac:spMkLst>
        </pc:spChg>
        <pc:spChg chg="add mod">
          <ac:chgData name="WONSE JO" userId="2ac8ab0119817fd6" providerId="LiveId" clId="{CE0CAC52-2871-4570-9090-9470070AD29C}" dt="2017-10-02T17:29:00.780" v="6501" actId="1076"/>
          <ac:spMkLst>
            <pc:docMk/>
            <pc:sldMk cId="3171075575" sldId="265"/>
            <ac:spMk id="30" creationId="{83F7A52A-7AE6-47EA-8695-7788E17781C5}"/>
          </ac:spMkLst>
        </pc:spChg>
        <pc:spChg chg="add mod">
          <ac:chgData name="WONSE JO" userId="2ac8ab0119817fd6" providerId="LiveId" clId="{CE0CAC52-2871-4570-9090-9470070AD29C}" dt="2017-10-02T17:29:00.780" v="6501" actId="1076"/>
          <ac:spMkLst>
            <pc:docMk/>
            <pc:sldMk cId="3171075575" sldId="265"/>
            <ac:spMk id="32" creationId="{6E782773-94C8-4D7C-A2E1-44A8637142F8}"/>
          </ac:spMkLst>
        </pc:spChg>
        <pc:spChg chg="add mod">
          <ac:chgData name="WONSE JO" userId="2ac8ab0119817fd6" providerId="LiveId" clId="{CE0CAC52-2871-4570-9090-9470070AD29C}" dt="2017-10-02T17:29:00.780" v="6501" actId="1076"/>
          <ac:spMkLst>
            <pc:docMk/>
            <pc:sldMk cId="3171075575" sldId="265"/>
            <ac:spMk id="33" creationId="{448C5D3D-3C59-4C21-B488-F0EEB79256D3}"/>
          </ac:spMkLst>
        </pc:spChg>
        <pc:spChg chg="add mod">
          <ac:chgData name="WONSE JO" userId="2ac8ab0119817fd6" providerId="LiveId" clId="{CE0CAC52-2871-4570-9090-9470070AD29C}" dt="2017-10-02T17:29:00.780" v="6501" actId="1076"/>
          <ac:spMkLst>
            <pc:docMk/>
            <pc:sldMk cId="3171075575" sldId="265"/>
            <ac:spMk id="36" creationId="{45C637E2-C499-4F59-A491-CB778A1F9506}"/>
          </ac:spMkLst>
        </pc:spChg>
        <pc:spChg chg="add mod">
          <ac:chgData name="WONSE JO" userId="2ac8ab0119817fd6" providerId="LiveId" clId="{CE0CAC52-2871-4570-9090-9470070AD29C}" dt="2017-10-02T17:29:07.524" v="6502" actId="1076"/>
          <ac:spMkLst>
            <pc:docMk/>
            <pc:sldMk cId="3171075575" sldId="265"/>
            <ac:spMk id="37" creationId="{7AB801D0-70C8-4421-B794-4B88D6C0B4CB}"/>
          </ac:spMkLst>
        </pc:spChg>
        <pc:spChg chg="add mod">
          <ac:chgData name="WONSE JO" userId="2ac8ab0119817fd6" providerId="LiveId" clId="{CE0CAC52-2871-4570-9090-9470070AD29C}" dt="2017-10-02T17:46:20.483" v="6527" actId="14100"/>
          <ac:spMkLst>
            <pc:docMk/>
            <pc:sldMk cId="3171075575" sldId="265"/>
            <ac:spMk id="38" creationId="{44BEEE90-41C5-4D77-8EE6-E41E7D7DB501}"/>
          </ac:spMkLst>
        </pc:spChg>
        <pc:spChg chg="add mod">
          <ac:chgData name="WONSE JO" userId="2ac8ab0119817fd6" providerId="LiveId" clId="{CE0CAC52-2871-4570-9090-9470070AD29C}" dt="2017-10-02T17:46:15.770" v="6525" actId="14100"/>
          <ac:spMkLst>
            <pc:docMk/>
            <pc:sldMk cId="3171075575" sldId="265"/>
            <ac:spMk id="39" creationId="{19A2072F-468E-4D6A-80EA-43EB3E6F1DD0}"/>
          </ac:spMkLst>
        </pc:sp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5" creationId="{98FF9BAA-0428-4EA1-9799-24158F8F0F9A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7" creationId="{BB53BC8E-0A00-49A8-B2E3-9192082D5DCE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9" creationId="{71CABEEE-5135-4999-BFDD-89937C3E4B04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11" creationId="{C035E859-793E-4FCD-98D2-CA91E7B758F8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13" creationId="{61BD52E0-1AFD-41BC-BFAB-AFE32F18660E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15" creationId="{3BDB9A1A-52F8-4498-A194-CBE0E285E270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17" creationId="{95167BE1-CA62-4D51-BAA4-C9E822E2514C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19" creationId="{FEFA4DAC-833A-44A4-A810-EE39D108C1AB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21" creationId="{97171752-E51E-46AB-8E3A-D5C8F47E13CB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23" creationId="{F4744F73-76FC-4A0A-A041-6473B0809361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25" creationId="{C6FEE1EA-F509-4FB9-A61F-B4A27A69C60C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27" creationId="{04BD6B56-CCAB-4051-B84C-27C1F920B6F2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29" creationId="{DE469B00-2878-451D-8E96-EA3D3240BF68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31" creationId="{8AE5EB63-2A3D-40AC-BE57-5CAA8233FFDE}"/>
          </ac:picMkLst>
        </pc:picChg>
        <pc:picChg chg="del">
          <ac:chgData name="WONSE JO" userId="2ac8ab0119817fd6" providerId="LiveId" clId="{CE0CAC52-2871-4570-9090-9470070AD29C}" dt="2017-10-02T13:24:54.543" v="886" actId="478"/>
          <ac:picMkLst>
            <pc:docMk/>
            <pc:sldMk cId="3171075575" sldId="265"/>
            <ac:picMk id="33" creationId="{7B8848EF-B6F1-4F64-82B8-C1F556090A42}"/>
          </ac:picMkLst>
        </pc:picChg>
        <pc:picChg chg="mod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34" creationId="{DCF14018-AADE-4343-BC6A-0AB3284F9156}"/>
          </ac:picMkLst>
        </pc:picChg>
        <pc:picChg chg="add mod modCrop">
          <ac:chgData name="WONSE JO" userId="2ac8ab0119817fd6" providerId="LiveId" clId="{CE0CAC52-2871-4570-9090-9470070AD29C}" dt="2017-10-02T17:29:00.780" v="6501" actId="1076"/>
          <ac:picMkLst>
            <pc:docMk/>
            <pc:sldMk cId="3171075575" sldId="265"/>
            <ac:picMk id="35" creationId="{4A8657C3-4465-4DA6-8CC3-0C36EBFC314A}"/>
          </ac:picMkLst>
        </pc:picChg>
      </pc:sldChg>
      <pc:sldChg chg="addSp delSp modSp add">
        <pc:chgData name="WONSE JO" userId="2ac8ab0119817fd6" providerId="LiveId" clId="{CE0CAC52-2871-4570-9090-9470070AD29C}" dt="2017-10-02T19:03:04.117" v="7153" actId="1076"/>
        <pc:sldMkLst>
          <pc:docMk/>
          <pc:sldMk cId="2092003749" sldId="266"/>
        </pc:sldMkLst>
        <pc:spChg chg="mod">
          <ac:chgData name="WONSE JO" userId="2ac8ab0119817fd6" providerId="LiveId" clId="{CE0CAC52-2871-4570-9090-9470070AD29C}" dt="2017-10-02T18:46:55.932" v="7062" actId="20577"/>
          <ac:spMkLst>
            <pc:docMk/>
            <pc:sldMk cId="2092003749" sldId="266"/>
            <ac:spMk id="2" creationId="{49E8F8CF-F51B-43D8-BB35-801363698450}"/>
          </ac:spMkLst>
        </pc:spChg>
        <pc:spChg chg="mod">
          <ac:chgData name="WONSE JO" userId="2ac8ab0119817fd6" providerId="LiveId" clId="{CE0CAC52-2871-4570-9090-9470070AD29C}" dt="2017-10-02T18:14:52.913" v="6879" actId="20577"/>
          <ac:spMkLst>
            <pc:docMk/>
            <pc:sldMk cId="2092003749" sldId="266"/>
            <ac:spMk id="3" creationId="{D5F5EA73-22AF-4F04-9463-DB054391D4AF}"/>
          </ac:spMkLst>
        </pc:spChg>
        <pc:spChg chg="add mod">
          <ac:chgData name="WONSE JO" userId="2ac8ab0119817fd6" providerId="LiveId" clId="{CE0CAC52-2871-4570-9090-9470070AD29C}" dt="2017-10-02T18:56:20.405" v="7084" actId="6549"/>
          <ac:spMkLst>
            <pc:docMk/>
            <pc:sldMk cId="2092003749" sldId="266"/>
            <ac:spMk id="6" creationId="{F66C2938-4789-4457-A2ED-4328D7143A2A}"/>
          </ac:spMkLst>
        </pc:spChg>
        <pc:picChg chg="add mod">
          <ac:chgData name="WONSE JO" userId="2ac8ab0119817fd6" providerId="LiveId" clId="{CE0CAC52-2871-4570-9090-9470070AD29C}" dt="2017-10-02T18:30:17.743" v="7047" actId="1076"/>
          <ac:picMkLst>
            <pc:docMk/>
            <pc:sldMk cId="2092003749" sldId="266"/>
            <ac:picMk id="4" creationId="{2A24AE9E-0EB1-4351-9443-473F4B2A47B7}"/>
          </ac:picMkLst>
        </pc:picChg>
        <pc:picChg chg="add mod">
          <ac:chgData name="WONSE JO" userId="2ac8ab0119817fd6" providerId="LiveId" clId="{CE0CAC52-2871-4570-9090-9470070AD29C}" dt="2017-10-02T19:03:02.047" v="7152" actId="1076"/>
          <ac:picMkLst>
            <pc:docMk/>
            <pc:sldMk cId="2092003749" sldId="266"/>
            <ac:picMk id="5" creationId="{580DF967-7827-419F-93FE-E18AAA626DF5}"/>
          </ac:picMkLst>
        </pc:picChg>
        <pc:picChg chg="add mod">
          <ac:chgData name="WONSE JO" userId="2ac8ab0119817fd6" providerId="LiveId" clId="{CE0CAC52-2871-4570-9090-9470070AD29C}" dt="2017-10-02T18:56:22.357" v="7086" actId="1076"/>
          <ac:picMkLst>
            <pc:docMk/>
            <pc:sldMk cId="2092003749" sldId="266"/>
            <ac:picMk id="7" creationId="{85F67A08-7067-4F4F-8952-08D08F8404BA}"/>
          </ac:picMkLst>
        </pc:picChg>
        <pc:picChg chg="add mod">
          <ac:chgData name="WONSE JO" userId="2ac8ab0119817fd6" providerId="LiveId" clId="{CE0CAC52-2871-4570-9090-9470070AD29C}" dt="2017-10-02T19:03:04.117" v="7153" actId="1076"/>
          <ac:picMkLst>
            <pc:docMk/>
            <pc:sldMk cId="2092003749" sldId="266"/>
            <ac:picMk id="1026" creationId="{7DC9CE33-A6BA-4919-B81E-3E6A7D1D4854}"/>
          </ac:picMkLst>
        </pc:picChg>
        <pc:picChg chg="add del mod">
          <ac:chgData name="WONSE JO" userId="2ac8ab0119817fd6" providerId="LiveId" clId="{CE0CAC52-2871-4570-9090-9470070AD29C}" dt="2017-10-02T18:56:21.123" v="7085" actId="478"/>
          <ac:picMkLst>
            <pc:docMk/>
            <pc:sldMk cId="2092003749" sldId="266"/>
            <ac:picMk id="1028" creationId="{F997DCC3-D834-4D86-83BB-1FA27C3DA919}"/>
          </ac:picMkLst>
        </pc:picChg>
      </pc:sldChg>
      <pc:sldChg chg="addSp delSp modSp add del">
        <pc:chgData name="WONSE JO" userId="2ac8ab0119817fd6" providerId="LiveId" clId="{CE0CAC52-2871-4570-9090-9470070AD29C}" dt="2017-10-02T14:54:56.608" v="1143" actId="2696"/>
        <pc:sldMkLst>
          <pc:docMk/>
          <pc:sldMk cId="3767115286" sldId="266"/>
        </pc:sldMkLst>
        <pc:spChg chg="mod">
          <ac:chgData name="WONSE JO" userId="2ac8ab0119817fd6" providerId="LiveId" clId="{CE0CAC52-2871-4570-9090-9470070AD29C}" dt="2017-10-02T14:47:17.987" v="1048" actId="1076"/>
          <ac:spMkLst>
            <pc:docMk/>
            <pc:sldMk cId="3767115286" sldId="266"/>
            <ac:spMk id="2" creationId="{5430BDB8-C444-4EF0-95C3-950D8DCC3795}"/>
          </ac:spMkLst>
        </pc:spChg>
        <pc:spChg chg="add del">
          <ac:chgData name="WONSE JO" userId="2ac8ab0119817fd6" providerId="LiveId" clId="{CE0CAC52-2871-4570-9090-9470070AD29C}" dt="2017-10-02T14:40:22.321" v="954" actId="2696"/>
          <ac:spMkLst>
            <pc:docMk/>
            <pc:sldMk cId="3767115286" sldId="266"/>
            <ac:spMk id="3" creationId="{FF30BC1A-59E0-4B66-AB85-AD95AC7724BD}"/>
          </ac:spMkLst>
        </pc:spChg>
        <pc:spChg chg="add mod">
          <ac:chgData name="WONSE JO" userId="2ac8ab0119817fd6" providerId="LiveId" clId="{CE0CAC52-2871-4570-9090-9470070AD29C}" dt="2017-10-02T14:52:22.904" v="1095" actId="2696"/>
          <ac:spMkLst>
            <pc:docMk/>
            <pc:sldMk cId="3767115286" sldId="266"/>
            <ac:spMk id="8" creationId="{AD3278BF-8B79-46AC-B7FC-F008D3D8899F}"/>
          </ac:spMkLst>
        </pc:spChg>
        <pc:picChg chg="add del mod">
          <ac:chgData name="WONSE JO" userId="2ac8ab0119817fd6" providerId="LiveId" clId="{CE0CAC52-2871-4570-9090-9470070AD29C}" dt="2017-10-02T14:52:22.904" v="1095" actId="2696"/>
          <ac:picMkLst>
            <pc:docMk/>
            <pc:sldMk cId="3767115286" sldId="266"/>
            <ac:picMk id="4" creationId="{263CFECF-B0E1-4FA3-96C5-24FB7A3DF00E}"/>
          </ac:picMkLst>
        </pc:picChg>
        <pc:picChg chg="add del mod ord modCrop">
          <ac:chgData name="WONSE JO" userId="2ac8ab0119817fd6" providerId="LiveId" clId="{CE0CAC52-2871-4570-9090-9470070AD29C}" dt="2017-10-02T14:52:22.904" v="1095" actId="2696"/>
          <ac:picMkLst>
            <pc:docMk/>
            <pc:sldMk cId="3767115286" sldId="266"/>
            <ac:picMk id="5" creationId="{EDBB1A11-D6F2-4423-8DED-6524836B088C}"/>
          </ac:picMkLst>
        </pc:picChg>
        <pc:picChg chg="add del mod ord">
          <ac:chgData name="WONSE JO" userId="2ac8ab0119817fd6" providerId="LiveId" clId="{CE0CAC52-2871-4570-9090-9470070AD29C}" dt="2017-10-02T14:43:22.971" v="1022" actId="478"/>
          <ac:picMkLst>
            <pc:docMk/>
            <pc:sldMk cId="3767115286" sldId="266"/>
            <ac:picMk id="6" creationId="{6E353713-A6E6-4B96-9662-AB2D067EB23B}"/>
          </ac:picMkLst>
        </pc:picChg>
        <pc:picChg chg="add del mod ord">
          <ac:chgData name="WONSE JO" userId="2ac8ab0119817fd6" providerId="LiveId" clId="{CE0CAC52-2871-4570-9090-9470070AD29C}" dt="2017-10-02T14:46:54.707" v="1042" actId="478"/>
          <ac:picMkLst>
            <pc:docMk/>
            <pc:sldMk cId="3767115286" sldId="266"/>
            <ac:picMk id="7" creationId="{F18F08F6-AEEB-46C2-ADBD-3E4CA46C4B0B}"/>
          </ac:picMkLst>
        </pc:picChg>
        <pc:picChg chg="add del">
          <ac:chgData name="WONSE JO" userId="2ac8ab0119817fd6" providerId="LiveId" clId="{CE0CAC52-2871-4570-9090-9470070AD29C}" dt="2017-10-02T14:39:57.110" v="953" actId="2696"/>
          <ac:picMkLst>
            <pc:docMk/>
            <pc:sldMk cId="3767115286" sldId="266"/>
            <ac:picMk id="1026" creationId="{9BD5DF6B-D091-4CB2-B70E-929057EAB223}"/>
          </ac:picMkLst>
        </pc:picChg>
        <pc:picChg chg="add del mod">
          <ac:chgData name="WONSE JO" userId="2ac8ab0119817fd6" providerId="LiveId" clId="{CE0CAC52-2871-4570-9090-9470070AD29C}" dt="2017-10-02T14:52:22.904" v="1095" actId="2696"/>
          <ac:picMkLst>
            <pc:docMk/>
            <pc:sldMk cId="3767115286" sldId="266"/>
            <ac:picMk id="1028" creationId="{ED84B422-98AB-40EE-9700-D45BAFABF9D5}"/>
          </ac:picMkLst>
        </pc:picChg>
        <pc:picChg chg="add del mod">
          <ac:chgData name="WONSE JO" userId="2ac8ab0119817fd6" providerId="LiveId" clId="{CE0CAC52-2871-4570-9090-9470070AD29C}" dt="2017-10-02T14:52:22.904" v="1095" actId="2696"/>
          <ac:picMkLst>
            <pc:docMk/>
            <pc:sldMk cId="3767115286" sldId="266"/>
            <ac:picMk id="1030" creationId="{61C58279-8280-4C59-8E78-32D833AF7882}"/>
          </ac:picMkLst>
        </pc:picChg>
      </pc:sldChg>
      <pc:sldChg chg="delSp modSp add">
        <pc:chgData name="WONSE JO" userId="2ac8ab0119817fd6" providerId="LiveId" clId="{CE0CAC52-2871-4570-9090-9470070AD29C}" dt="2017-10-02T18:56:44.654" v="7109" actId="14100"/>
        <pc:sldMkLst>
          <pc:docMk/>
          <pc:sldMk cId="1924682292" sldId="267"/>
        </pc:sldMkLst>
        <pc:spChg chg="mod">
          <ac:chgData name="WONSE JO" userId="2ac8ab0119817fd6" providerId="LiveId" clId="{CE0CAC52-2871-4570-9090-9470070AD29C}" dt="2017-10-02T18:56:44.654" v="7109" actId="14100"/>
          <ac:spMkLst>
            <pc:docMk/>
            <pc:sldMk cId="1924682292" sldId="267"/>
            <ac:spMk id="3" creationId="{D5F5EA73-22AF-4F04-9463-DB054391D4AF}"/>
          </ac:spMkLst>
        </pc:spChg>
        <pc:spChg chg="del">
          <ac:chgData name="WONSE JO" userId="2ac8ab0119817fd6" providerId="LiveId" clId="{CE0CAC52-2871-4570-9090-9470070AD29C}" dt="2017-10-02T18:56:31.948" v="7090" actId="478"/>
          <ac:spMkLst>
            <pc:docMk/>
            <pc:sldMk cId="1924682292" sldId="267"/>
            <ac:spMk id="6" creationId="{F66C2938-4789-4457-A2ED-4328D7143A2A}"/>
          </ac:spMkLst>
        </pc:spChg>
        <pc:picChg chg="del">
          <ac:chgData name="WONSE JO" userId="2ac8ab0119817fd6" providerId="LiveId" clId="{CE0CAC52-2871-4570-9090-9470070AD29C}" dt="2017-10-02T18:56:38.266" v="7093" actId="478"/>
          <ac:picMkLst>
            <pc:docMk/>
            <pc:sldMk cId="1924682292" sldId="267"/>
            <ac:picMk id="4" creationId="{2A24AE9E-0EB1-4351-9443-473F4B2A47B7}"/>
          </ac:picMkLst>
        </pc:picChg>
        <pc:picChg chg="del">
          <ac:chgData name="WONSE JO" userId="2ac8ab0119817fd6" providerId="LiveId" clId="{CE0CAC52-2871-4570-9090-9470070AD29C}" dt="2017-10-02T18:56:27.792" v="7087" actId="478"/>
          <ac:picMkLst>
            <pc:docMk/>
            <pc:sldMk cId="1924682292" sldId="267"/>
            <ac:picMk id="5" creationId="{580DF967-7827-419F-93FE-E18AAA626DF5}"/>
          </ac:picMkLst>
        </pc:picChg>
        <pc:picChg chg="del">
          <ac:chgData name="WONSE JO" userId="2ac8ab0119817fd6" providerId="LiveId" clId="{CE0CAC52-2871-4570-9090-9470070AD29C}" dt="2017-10-02T18:56:33.391" v="7091" actId="478"/>
          <ac:picMkLst>
            <pc:docMk/>
            <pc:sldMk cId="1924682292" sldId="267"/>
            <ac:picMk id="7" creationId="{85F67A08-7067-4F4F-8952-08D08F8404BA}"/>
          </ac:picMkLst>
        </pc:picChg>
        <pc:picChg chg="del">
          <ac:chgData name="WONSE JO" userId="2ac8ab0119817fd6" providerId="LiveId" clId="{CE0CAC52-2871-4570-9090-9470070AD29C}" dt="2017-10-02T18:56:30.799" v="7089" actId="478"/>
          <ac:picMkLst>
            <pc:docMk/>
            <pc:sldMk cId="1924682292" sldId="267"/>
            <ac:picMk id="1026" creationId="{7DC9CE33-A6BA-4919-B81E-3E6A7D1D4854}"/>
          </ac:picMkLst>
        </pc:picChg>
        <pc:picChg chg="del">
          <ac:chgData name="WONSE JO" userId="2ac8ab0119817fd6" providerId="LiveId" clId="{CE0CAC52-2871-4570-9090-9470070AD29C}" dt="2017-10-02T18:56:33.391" v="7091" actId="478"/>
          <ac:picMkLst>
            <pc:docMk/>
            <pc:sldMk cId="1924682292" sldId="267"/>
            <ac:picMk id="1028" creationId="{F997DCC3-D834-4D86-83BB-1FA27C3DA919}"/>
          </ac:picMkLst>
        </pc:picChg>
      </pc:sldChg>
    </pc:docChg>
  </pc:docChgLst>
  <pc:docChgLst>
    <pc:chgData name="WONSE JO" userId="2ac8ab0119817fd6" providerId="LiveId" clId="{394066F1-6A48-4577-9D1C-17314DB437BD}"/>
    <pc:docChg chg="undo custSel modSld modNotesMaster modHandout">
      <pc:chgData name="WONSE JO" userId="2ac8ab0119817fd6" providerId="LiveId" clId="{394066F1-6A48-4577-9D1C-17314DB437BD}" dt="2017-10-03T17:02:49.105" v="31"/>
      <pc:docMkLst>
        <pc:docMk/>
      </pc:docMkLst>
      <pc:sldChg chg="addSp delSp modSp">
        <pc:chgData name="WONSE JO" userId="2ac8ab0119817fd6" providerId="LiveId" clId="{394066F1-6A48-4577-9D1C-17314DB437BD}" dt="2017-10-03T13:46:33.262" v="30" actId="478"/>
        <pc:sldMkLst>
          <pc:docMk/>
          <pc:sldMk cId="1924682292" sldId="267"/>
        </pc:sldMkLst>
        <pc:spChg chg="del">
          <ac:chgData name="WONSE JO" userId="2ac8ab0119817fd6" providerId="LiveId" clId="{394066F1-6A48-4577-9D1C-17314DB437BD}" dt="2017-10-03T13:46:27.537" v="27" actId="478"/>
          <ac:spMkLst>
            <pc:docMk/>
            <pc:sldMk cId="1924682292" sldId="267"/>
            <ac:spMk id="3" creationId="{D5F5EA73-22AF-4F04-9463-DB054391D4AF}"/>
          </ac:spMkLst>
        </pc:spChg>
        <pc:spChg chg="add del mod">
          <ac:chgData name="WONSE JO" userId="2ac8ab0119817fd6" providerId="LiveId" clId="{394066F1-6A48-4577-9D1C-17314DB437BD}" dt="2017-10-03T13:46:33.262" v="30" actId="478"/>
          <ac:spMkLst>
            <pc:docMk/>
            <pc:sldMk cId="1924682292" sldId="267"/>
            <ac:spMk id="6" creationId="{14EF11D8-8BB1-46E2-A295-C8195A030697}"/>
          </ac:spMkLst>
        </pc:spChg>
        <pc:picChg chg="add del">
          <ac:chgData name="WONSE JO" userId="2ac8ab0119817fd6" providerId="LiveId" clId="{394066F1-6A48-4577-9D1C-17314DB437BD}" dt="2017-10-03T13:46:30.829" v="29" actId="478"/>
          <ac:picMkLst>
            <pc:docMk/>
            <pc:sldMk cId="1924682292" sldId="267"/>
            <ac:picMk id="4" creationId="{A1F7DB41-8B33-4DE5-8734-3D55CEB2CBF8}"/>
          </ac:picMkLst>
        </pc:picChg>
      </pc:sldChg>
      <pc:sldChg chg="delSp">
        <pc:chgData name="WONSE JO" userId="2ac8ab0119817fd6" providerId="LiveId" clId="{394066F1-6A48-4577-9D1C-17314DB437BD}" dt="2017-10-03T13:41:15.661" v="1" actId="478"/>
        <pc:sldMkLst>
          <pc:docMk/>
          <pc:sldMk cId="128249425" sldId="268"/>
        </pc:sldMkLst>
        <pc:spChg chg="del">
          <ac:chgData name="WONSE JO" userId="2ac8ab0119817fd6" providerId="LiveId" clId="{394066F1-6A48-4577-9D1C-17314DB437BD}" dt="2017-10-03T13:41:12.905" v="0" actId="478"/>
          <ac:spMkLst>
            <pc:docMk/>
            <pc:sldMk cId="128249425" sldId="268"/>
            <ac:spMk id="2" creationId="{A0915A35-1409-4979-B750-071E8ABCD6CC}"/>
          </ac:spMkLst>
        </pc:spChg>
        <pc:spChg chg="del">
          <ac:chgData name="WONSE JO" userId="2ac8ab0119817fd6" providerId="LiveId" clId="{394066F1-6A48-4577-9D1C-17314DB437BD}" dt="2017-10-03T13:41:15.661" v="1" actId="478"/>
          <ac:spMkLst>
            <pc:docMk/>
            <pc:sldMk cId="128249425" sldId="268"/>
            <ac:spMk id="3" creationId="{A4306ABF-7C56-454D-988A-62EDF0A1B6B1}"/>
          </ac:spMkLst>
        </pc:spChg>
      </pc:sldChg>
      <pc:sldChg chg="delSp">
        <pc:chgData name="WONSE JO" userId="2ac8ab0119817fd6" providerId="LiveId" clId="{394066F1-6A48-4577-9D1C-17314DB437BD}" dt="2017-10-03T13:41:28.893" v="2" actId="478"/>
        <pc:sldMkLst>
          <pc:docMk/>
          <pc:sldMk cId="789993311" sldId="271"/>
        </pc:sldMkLst>
        <pc:spChg chg="del">
          <ac:chgData name="WONSE JO" userId="2ac8ab0119817fd6" providerId="LiveId" clId="{394066F1-6A48-4577-9D1C-17314DB437BD}" dt="2017-10-03T13:41:28.893" v="2" actId="478"/>
          <ac:spMkLst>
            <pc:docMk/>
            <pc:sldMk cId="789993311" sldId="271"/>
            <ac:spMk id="3" creationId="{527FDBAE-153B-4B97-A333-EE67FDD521FA}"/>
          </ac:spMkLst>
        </pc:spChg>
      </pc:sldChg>
      <pc:sldChg chg="modSp">
        <pc:chgData name="WONSE JO" userId="2ac8ab0119817fd6" providerId="LiveId" clId="{394066F1-6A48-4577-9D1C-17314DB437BD}" dt="2017-10-03T13:45:49.980" v="13" actId="20577"/>
        <pc:sldMkLst>
          <pc:docMk/>
          <pc:sldMk cId="1441160790" sldId="280"/>
        </pc:sldMkLst>
        <pc:spChg chg="mod">
          <ac:chgData name="WONSE JO" userId="2ac8ab0119817fd6" providerId="LiveId" clId="{394066F1-6A48-4577-9D1C-17314DB437BD}" dt="2017-10-03T13:42:33.854" v="5" actId="20577"/>
          <ac:spMkLst>
            <pc:docMk/>
            <pc:sldMk cId="1441160790" sldId="280"/>
            <ac:spMk id="8" creationId="{C032D488-02B7-4FC6-81C5-5891E29BA6DB}"/>
          </ac:spMkLst>
        </pc:spChg>
        <pc:spChg chg="mod">
          <ac:chgData name="WONSE JO" userId="2ac8ab0119817fd6" providerId="LiveId" clId="{394066F1-6A48-4577-9D1C-17314DB437BD}" dt="2017-10-03T13:45:49.980" v="13" actId="20577"/>
          <ac:spMkLst>
            <pc:docMk/>
            <pc:sldMk cId="1441160790" sldId="280"/>
            <ac:spMk id="1031" creationId="{00000000-0000-0000-0000-000000000000}"/>
          </ac:spMkLst>
        </pc:spChg>
        <pc:cxnChg chg="mod">
          <ac:chgData name="WONSE JO" userId="2ac8ab0119817fd6" providerId="LiveId" clId="{394066F1-6A48-4577-9D1C-17314DB437BD}" dt="2017-10-03T13:42:33.565" v="4" actId="20577"/>
          <ac:cxnSpMkLst>
            <pc:docMk/>
            <pc:sldMk cId="1441160790" sldId="280"/>
            <ac:cxnSpMk id="6" creationId="{0A3B6652-F077-47D6-B942-85CB8C17C30E}"/>
          </ac:cxnSpMkLst>
        </pc:cxnChg>
      </pc:sldChg>
      <pc:sldChg chg="modSp">
        <pc:chgData name="WONSE JO" userId="2ac8ab0119817fd6" providerId="LiveId" clId="{394066F1-6A48-4577-9D1C-17314DB437BD}" dt="2017-10-03T13:46:02.621" v="26" actId="20577"/>
        <pc:sldMkLst>
          <pc:docMk/>
          <pc:sldMk cId="1479762023" sldId="281"/>
        </pc:sldMkLst>
        <pc:spChg chg="mod">
          <ac:chgData name="WONSE JO" userId="2ac8ab0119817fd6" providerId="LiveId" clId="{394066F1-6A48-4577-9D1C-17314DB437BD}" dt="2017-10-03T13:46:02.621" v="26" actId="20577"/>
          <ac:spMkLst>
            <pc:docMk/>
            <pc:sldMk cId="1479762023" sldId="281"/>
            <ac:spMk id="12" creationId="{93216AA1-1F3F-4C2D-AFD8-BC113D4DB009}"/>
          </ac:spMkLst>
        </pc:spChg>
      </pc:sldChg>
      <pc:sldChg chg="modNotesTx">
        <pc:chgData name="WONSE JO" userId="2ac8ab0119817fd6" providerId="LiveId" clId="{394066F1-6A48-4577-9D1C-17314DB437BD}" dt="2017-10-03T13:42:42.883" v="6" actId="20577"/>
        <pc:sldMkLst>
          <pc:docMk/>
          <pc:sldMk cId="1498040143" sldId="282"/>
        </pc:sldMkLst>
      </pc:sldChg>
      <pc:sldChg chg="modNotesTx">
        <pc:chgData name="WONSE JO" userId="2ac8ab0119817fd6" providerId="LiveId" clId="{394066F1-6A48-4577-9D1C-17314DB437BD}" dt="2017-10-03T13:42:53.347" v="9" actId="20577"/>
        <pc:sldMkLst>
          <pc:docMk/>
          <pc:sldMk cId="1485304268" sldId="285"/>
        </pc:sldMkLst>
      </pc:sldChg>
    </pc:docChg>
  </pc:docChgLst>
  <pc:docChgLst>
    <pc:chgData name="WONSE JO" userId="2ac8ab0119817fd6" providerId="LiveId" clId="{33292743-9D96-44DD-AAAA-A70A2312A327}"/>
    <pc:docChg chg="undo custSel modSld">
      <pc:chgData name="WONSE JO" userId="2ac8ab0119817fd6" providerId="LiveId" clId="{33292743-9D96-44DD-AAAA-A70A2312A327}" dt="2017-10-06T03:23:26.741" v="89" actId="1076"/>
      <pc:docMkLst>
        <pc:docMk/>
      </pc:docMkLst>
      <pc:sldChg chg="addSp modSp">
        <pc:chgData name="WONSE JO" userId="2ac8ab0119817fd6" providerId="LiveId" clId="{33292743-9D96-44DD-AAAA-A70A2312A327}" dt="2017-10-06T02:47:16.168" v="0"/>
        <pc:sldMkLst>
          <pc:docMk/>
          <pc:sldMk cId="1441160790" sldId="280"/>
        </pc:sldMkLst>
        <pc:spChg chg="mod">
          <ac:chgData name="WONSE JO" userId="2ac8ab0119817fd6" providerId="LiveId" clId="{33292743-9D96-44DD-AAAA-A70A2312A327}" dt="2017-10-06T02:47:16.168" v="0"/>
          <ac:spMkLst>
            <pc:docMk/>
            <pc:sldMk cId="1441160790" sldId="280"/>
            <ac:spMk id="4" creationId="{5C710C9F-AD00-45A0-ADD0-2C08F84C7526}"/>
          </ac:spMkLst>
        </pc:spChg>
        <pc:spChg chg="mod">
          <ac:chgData name="WONSE JO" userId="2ac8ab0119817fd6" providerId="LiveId" clId="{33292743-9D96-44DD-AAAA-A70A2312A327}" dt="2017-10-06T02:47:16.168" v="0"/>
          <ac:spMkLst>
            <pc:docMk/>
            <pc:sldMk cId="1441160790" sldId="280"/>
            <ac:spMk id="7" creationId="{2876EF51-9C8B-4375-88F8-83077B0003EA}"/>
          </ac:spMkLst>
        </pc:spChg>
        <pc:spChg chg="mod">
          <ac:chgData name="WONSE JO" userId="2ac8ab0119817fd6" providerId="LiveId" clId="{33292743-9D96-44DD-AAAA-A70A2312A327}" dt="2017-10-06T02:47:16.168" v="0"/>
          <ac:spMkLst>
            <pc:docMk/>
            <pc:sldMk cId="1441160790" sldId="280"/>
            <ac:spMk id="8" creationId="{C032D488-02B7-4FC6-81C5-5891E29BA6DB}"/>
          </ac:spMkLst>
        </pc:spChg>
        <pc:spChg chg="mod">
          <ac:chgData name="WONSE JO" userId="2ac8ab0119817fd6" providerId="LiveId" clId="{33292743-9D96-44DD-AAAA-A70A2312A327}" dt="2017-10-06T02:47:16.168" v="0"/>
          <ac:spMkLst>
            <pc:docMk/>
            <pc:sldMk cId="1441160790" sldId="280"/>
            <ac:spMk id="9" creationId="{89B1680C-0DD8-448F-9C18-E70E690FC3AD}"/>
          </ac:spMkLst>
        </pc:spChg>
        <pc:grpChg chg="add mod">
          <ac:chgData name="WONSE JO" userId="2ac8ab0119817fd6" providerId="LiveId" clId="{33292743-9D96-44DD-AAAA-A70A2312A327}" dt="2017-10-06T02:47:16.168" v="0"/>
          <ac:grpSpMkLst>
            <pc:docMk/>
            <pc:sldMk cId="1441160790" sldId="280"/>
            <ac:grpSpMk id="5" creationId="{06588157-23A0-43F7-A3CF-56A70D9D705F}"/>
          </ac:grpSpMkLst>
        </pc:grpChg>
        <pc:picChg chg="mod">
          <ac:chgData name="WONSE JO" userId="2ac8ab0119817fd6" providerId="LiveId" clId="{33292743-9D96-44DD-AAAA-A70A2312A327}" dt="2017-10-06T02:47:16.168" v="0"/>
          <ac:picMkLst>
            <pc:docMk/>
            <pc:sldMk cId="1441160790" sldId="280"/>
            <ac:picMk id="1029" creationId="{00000000-0000-0000-0000-000000000000}"/>
          </ac:picMkLst>
        </pc:picChg>
        <pc:cxnChg chg="mod">
          <ac:chgData name="WONSE JO" userId="2ac8ab0119817fd6" providerId="LiveId" clId="{33292743-9D96-44DD-AAAA-A70A2312A327}" dt="2017-10-06T02:47:16.168" v="0"/>
          <ac:cxnSpMkLst>
            <pc:docMk/>
            <pc:sldMk cId="1441160790" sldId="280"/>
            <ac:cxnSpMk id="6" creationId="{0A3B6652-F077-47D6-B942-85CB8C17C30E}"/>
          </ac:cxnSpMkLst>
        </pc:cxnChg>
        <pc:cxnChg chg="mod">
          <ac:chgData name="WONSE JO" userId="2ac8ab0119817fd6" providerId="LiveId" clId="{33292743-9D96-44DD-AAAA-A70A2312A327}" dt="2017-10-06T02:47:16.168" v="0"/>
          <ac:cxnSpMkLst>
            <pc:docMk/>
            <pc:sldMk cId="1441160790" sldId="280"/>
            <ac:cxnSpMk id="13" creationId="{44174C3B-3377-4C64-9E4E-0F114E966DDF}"/>
          </ac:cxnSpMkLst>
        </pc:cxnChg>
      </pc:sldChg>
      <pc:sldChg chg="addSp delSp modSp">
        <pc:chgData name="WONSE JO" userId="2ac8ab0119817fd6" providerId="LiveId" clId="{33292743-9D96-44DD-AAAA-A70A2312A327}" dt="2017-10-06T03:23:22.035" v="85" actId="478"/>
        <pc:sldMkLst>
          <pc:docMk/>
          <pc:sldMk cId="1498040143" sldId="282"/>
        </pc:sldMkLst>
        <pc:spChg chg="mod">
          <ac:chgData name="WONSE JO" userId="2ac8ab0119817fd6" providerId="LiveId" clId="{33292743-9D96-44DD-AAAA-A70A2312A327}" dt="2017-10-06T03:07:07.553" v="1"/>
          <ac:spMkLst>
            <pc:docMk/>
            <pc:sldMk cId="1498040143" sldId="282"/>
            <ac:spMk id="6" creationId="{FE30C51F-0812-43EA-9A69-D15F6A2FFB7A}"/>
          </ac:spMkLst>
        </pc:spChg>
        <pc:spChg chg="mod">
          <ac:chgData name="WONSE JO" userId="2ac8ab0119817fd6" providerId="LiveId" clId="{33292743-9D96-44DD-AAAA-A70A2312A327}" dt="2017-10-06T03:10:59.693" v="60" actId="1076"/>
          <ac:spMkLst>
            <pc:docMk/>
            <pc:sldMk cId="1498040143" sldId="282"/>
            <ac:spMk id="9" creationId="{0574CB60-EA33-4289-9632-BC3F31C0BCD8}"/>
          </ac:spMkLst>
        </pc:spChg>
        <pc:spChg chg="mod">
          <ac:chgData name="WONSE JO" userId="2ac8ab0119817fd6" providerId="LiveId" clId="{33292743-9D96-44DD-AAAA-A70A2312A327}" dt="2017-10-06T03:10:28.829" v="42" actId="1076"/>
          <ac:spMkLst>
            <pc:docMk/>
            <pc:sldMk cId="1498040143" sldId="282"/>
            <ac:spMk id="32" creationId="{04571D7D-10B3-4A86-BDBA-22E75A714C0B}"/>
          </ac:spMkLst>
        </pc:spChg>
        <pc:spChg chg="add del">
          <ac:chgData name="WONSE JO" userId="2ac8ab0119817fd6" providerId="LiveId" clId="{33292743-9D96-44DD-AAAA-A70A2312A327}" dt="2017-10-06T03:23:21.379" v="84" actId="478"/>
          <ac:spMkLst>
            <pc:docMk/>
            <pc:sldMk cId="1498040143" sldId="282"/>
            <ac:spMk id="35" creationId="{6950F481-8654-4232-8B28-4CBE0A4D4309}"/>
          </ac:spMkLst>
        </pc:spChg>
        <pc:spChg chg="add del mod">
          <ac:chgData name="WONSE JO" userId="2ac8ab0119817fd6" providerId="LiveId" clId="{33292743-9D96-44DD-AAAA-A70A2312A327}" dt="2017-10-06T03:23:19.941" v="83" actId="478"/>
          <ac:spMkLst>
            <pc:docMk/>
            <pc:sldMk cId="1498040143" sldId="282"/>
            <ac:spMk id="51" creationId="{ABF5EE7C-A994-4931-853E-EA3EE6B74A75}"/>
          </ac:spMkLst>
        </pc:spChg>
        <pc:spChg chg="del">
          <ac:chgData name="WONSE JO" userId="2ac8ab0119817fd6" providerId="LiveId" clId="{33292743-9D96-44DD-AAAA-A70A2312A327}" dt="2017-10-06T03:22:57.438" v="75" actId="478"/>
          <ac:spMkLst>
            <pc:docMk/>
            <pc:sldMk cId="1498040143" sldId="282"/>
            <ac:spMk id="52" creationId="{904647B2-5643-451A-86B6-037F05EEDC01}"/>
          </ac:spMkLst>
        </pc:spChg>
        <pc:spChg chg="mod">
          <ac:chgData name="WONSE JO" userId="2ac8ab0119817fd6" providerId="LiveId" clId="{33292743-9D96-44DD-AAAA-A70A2312A327}" dt="2017-10-06T03:10:38.664" v="53" actId="1076"/>
          <ac:spMkLst>
            <pc:docMk/>
            <pc:sldMk cId="1498040143" sldId="282"/>
            <ac:spMk id="65" creationId="{544C2437-F6D5-4D20-A4C9-66F53654B783}"/>
          </ac:spMkLst>
        </pc:spChg>
        <pc:spChg chg="mod">
          <ac:chgData name="WONSE JO" userId="2ac8ab0119817fd6" providerId="LiveId" clId="{33292743-9D96-44DD-AAAA-A70A2312A327}" dt="2017-10-06T03:07:07.553" v="1"/>
          <ac:spMkLst>
            <pc:docMk/>
            <pc:sldMk cId="1498040143" sldId="282"/>
            <ac:spMk id="66" creationId="{49EBBEB7-E33A-4D85-8FF8-A64E8C12DA87}"/>
          </ac:spMkLst>
        </pc:spChg>
        <pc:spChg chg="mod ord">
          <ac:chgData name="WONSE JO" userId="2ac8ab0119817fd6" providerId="LiveId" clId="{33292743-9D96-44DD-AAAA-A70A2312A327}" dt="2017-10-06T03:10:45.157" v="56" actId="688"/>
          <ac:spMkLst>
            <pc:docMk/>
            <pc:sldMk cId="1498040143" sldId="282"/>
            <ac:spMk id="1036" creationId="{F666B85D-A032-491E-AEF2-AABA522FF535}"/>
          </ac:spMkLst>
        </pc:spChg>
        <pc:grpChg chg="add del mod">
          <ac:chgData name="WONSE JO" userId="2ac8ab0119817fd6" providerId="LiveId" clId="{33292743-9D96-44DD-AAAA-A70A2312A327}" dt="2017-10-06T03:23:19.580" v="82" actId="14100"/>
          <ac:grpSpMkLst>
            <pc:docMk/>
            <pc:sldMk cId="1498040143" sldId="282"/>
            <ac:grpSpMk id="3" creationId="{66AD0CE5-3238-44F5-8C99-5C5BF5B55F9E}"/>
          </ac:grpSpMkLst>
        </pc:grpChg>
        <pc:grpChg chg="add mod">
          <ac:chgData name="WONSE JO" userId="2ac8ab0119817fd6" providerId="LiveId" clId="{33292743-9D96-44DD-AAAA-A70A2312A327}" dt="2017-10-06T03:11:04.414" v="61"/>
          <ac:grpSpMkLst>
            <pc:docMk/>
            <pc:sldMk cId="1498040143" sldId="282"/>
            <ac:grpSpMk id="5" creationId="{4973B4DA-CDDA-4C6A-B0DF-FC83DE5DA1FE}"/>
          </ac:grpSpMkLst>
        </pc:grpChg>
        <pc:grpChg chg="mod">
          <ac:chgData name="WONSE JO" userId="2ac8ab0119817fd6" providerId="LiveId" clId="{33292743-9D96-44DD-AAAA-A70A2312A327}" dt="2017-10-06T03:07:07.553" v="1"/>
          <ac:grpSpMkLst>
            <pc:docMk/>
            <pc:sldMk cId="1498040143" sldId="282"/>
            <ac:grpSpMk id="7" creationId="{8B80C372-5FD0-4564-8E77-95F5434B7BDE}"/>
          </ac:grpSpMkLst>
        </pc:grpChg>
        <pc:grpChg chg="del">
          <ac:chgData name="WONSE JO" userId="2ac8ab0119817fd6" providerId="LiveId" clId="{33292743-9D96-44DD-AAAA-A70A2312A327}" dt="2017-10-06T03:22:57.438" v="75" actId="478"/>
          <ac:grpSpMkLst>
            <pc:docMk/>
            <pc:sldMk cId="1498040143" sldId="282"/>
            <ac:grpSpMk id="43" creationId="{F56E7284-CE3F-4B13-918D-B1D62B11B90C}"/>
          </ac:grpSpMkLst>
        </pc:grpChg>
        <pc:picChg chg="mod">
          <ac:chgData name="WONSE JO" userId="2ac8ab0119817fd6" providerId="LiveId" clId="{33292743-9D96-44DD-AAAA-A70A2312A327}" dt="2017-10-06T03:11:04.414" v="61"/>
          <ac:picMkLst>
            <pc:docMk/>
            <pc:sldMk cId="1498040143" sldId="282"/>
            <ac:picMk id="58" creationId="{D823E3B7-249B-490C-B777-A277C4BEC602}"/>
          </ac:picMkLst>
        </pc:picChg>
        <pc:picChg chg="mod">
          <ac:chgData name="WONSE JO" userId="2ac8ab0119817fd6" providerId="LiveId" clId="{33292743-9D96-44DD-AAAA-A70A2312A327}" dt="2017-10-06T03:11:04.414" v="61"/>
          <ac:picMkLst>
            <pc:docMk/>
            <pc:sldMk cId="1498040143" sldId="282"/>
            <ac:picMk id="60" creationId="{A177D171-BFC4-4762-8933-3567C5C51B49}"/>
          </ac:picMkLst>
        </pc:picChg>
        <pc:picChg chg="mod">
          <ac:chgData name="WONSE JO" userId="2ac8ab0119817fd6" providerId="LiveId" clId="{33292743-9D96-44DD-AAAA-A70A2312A327}" dt="2017-10-06T03:11:04.414" v="61"/>
          <ac:picMkLst>
            <pc:docMk/>
            <pc:sldMk cId="1498040143" sldId="282"/>
            <ac:picMk id="61" creationId="{5846A47E-A7F4-46BD-8D50-FCB25CCBF125}"/>
          </ac:picMkLst>
        </pc:picChg>
        <pc:picChg chg="mod">
          <ac:chgData name="WONSE JO" userId="2ac8ab0119817fd6" providerId="LiveId" clId="{33292743-9D96-44DD-AAAA-A70A2312A327}" dt="2017-10-06T03:10:56.481" v="59" actId="1076"/>
          <ac:picMkLst>
            <pc:docMk/>
            <pc:sldMk cId="1498040143" sldId="282"/>
            <ac:picMk id="67" creationId="{9AB0F60E-3A06-4CF6-A3B0-BE93A594EE3B}"/>
          </ac:picMkLst>
        </pc:picChg>
        <pc:picChg chg="mod">
          <ac:chgData name="WONSE JO" userId="2ac8ab0119817fd6" providerId="LiveId" clId="{33292743-9D96-44DD-AAAA-A70A2312A327}" dt="2017-10-06T03:10:38.664" v="53" actId="1076"/>
          <ac:picMkLst>
            <pc:docMk/>
            <pc:sldMk cId="1498040143" sldId="282"/>
            <ac:picMk id="1026" creationId="{FAA1E8E8-51F4-444C-921B-129A8788DEAE}"/>
          </ac:picMkLst>
        </pc:picChg>
        <pc:picChg chg="mod">
          <ac:chgData name="WONSE JO" userId="2ac8ab0119817fd6" providerId="LiveId" clId="{33292743-9D96-44DD-AAAA-A70A2312A327}" dt="2017-10-06T03:10:46.718" v="57" actId="1076"/>
          <ac:picMkLst>
            <pc:docMk/>
            <pc:sldMk cId="1498040143" sldId="282"/>
            <ac:picMk id="2050" creationId="{178A2F38-0F52-4F11-811A-2CF2B1EC93D8}"/>
          </ac:picMkLst>
        </pc:picChg>
        <pc:cxnChg chg="mod">
          <ac:chgData name="WONSE JO" userId="2ac8ab0119817fd6" providerId="LiveId" clId="{33292743-9D96-44DD-AAAA-A70A2312A327}" dt="2017-10-06T03:10:53.367" v="58" actId="1076"/>
          <ac:cxnSpMkLst>
            <pc:docMk/>
            <pc:sldMk cId="1498040143" sldId="282"/>
            <ac:cxnSpMk id="4" creationId="{3649CB8A-84ED-4099-8310-439557F898AE}"/>
          </ac:cxnSpMkLst>
        </pc:cxnChg>
        <pc:cxnChg chg="mod">
          <ac:chgData name="WONSE JO" userId="2ac8ab0119817fd6" providerId="LiveId" clId="{33292743-9D96-44DD-AAAA-A70A2312A327}" dt="2017-10-06T03:22:54.436" v="73" actId="478"/>
          <ac:cxnSpMkLst>
            <pc:docMk/>
            <pc:sldMk cId="1498040143" sldId="282"/>
            <ac:cxnSpMk id="46" creationId="{D78BEC79-B03C-4096-A228-1F0466EEF348}"/>
          </ac:cxnSpMkLst>
        </pc:cxnChg>
        <pc:cxnChg chg="mod">
          <ac:chgData name="WONSE JO" userId="2ac8ab0119817fd6" providerId="LiveId" clId="{33292743-9D96-44DD-AAAA-A70A2312A327}" dt="2017-10-06T03:22:54.436" v="73" actId="478"/>
          <ac:cxnSpMkLst>
            <pc:docMk/>
            <pc:sldMk cId="1498040143" sldId="282"/>
            <ac:cxnSpMk id="47" creationId="{ADAFAC55-7439-47CE-AE72-5ED86B97BDDC}"/>
          </ac:cxnSpMkLst>
        </pc:cxnChg>
        <pc:cxnChg chg="add del">
          <ac:chgData name="WONSE JO" userId="2ac8ab0119817fd6" providerId="LiveId" clId="{33292743-9D96-44DD-AAAA-A70A2312A327}" dt="2017-10-06T03:23:22.035" v="85" actId="478"/>
          <ac:cxnSpMkLst>
            <pc:docMk/>
            <pc:sldMk cId="1498040143" sldId="282"/>
            <ac:cxnSpMk id="48" creationId="{11E5A91E-0EFF-4AFC-BFF5-A575E4EAE760}"/>
          </ac:cxnSpMkLst>
        </pc:cxnChg>
        <pc:cxnChg chg="mod">
          <ac:chgData name="WONSE JO" userId="2ac8ab0119817fd6" providerId="LiveId" clId="{33292743-9D96-44DD-AAAA-A70A2312A327}" dt="2017-10-06T03:22:54.436" v="73" actId="478"/>
          <ac:cxnSpMkLst>
            <pc:docMk/>
            <pc:sldMk cId="1498040143" sldId="282"/>
            <ac:cxnSpMk id="50" creationId="{01D08432-22E8-47CE-B232-CD3C804C91E6}"/>
          </ac:cxnSpMkLst>
        </pc:cxnChg>
      </pc:sldChg>
      <pc:sldChg chg="modSp">
        <pc:chgData name="WONSE JO" userId="2ac8ab0119817fd6" providerId="LiveId" clId="{33292743-9D96-44DD-AAAA-A70A2312A327}" dt="2017-10-06T03:23:26.741" v="89" actId="1076"/>
        <pc:sldMkLst>
          <pc:docMk/>
          <pc:sldMk cId="1485304268" sldId="285"/>
        </pc:sldMkLst>
        <pc:picChg chg="mod">
          <ac:chgData name="WONSE JO" userId="2ac8ab0119817fd6" providerId="LiveId" clId="{33292743-9D96-44DD-AAAA-A70A2312A327}" dt="2017-10-06T03:15:13.985" v="62" actId="1076"/>
          <ac:picMkLst>
            <pc:docMk/>
            <pc:sldMk cId="1485304268" sldId="285"/>
            <ac:picMk id="2" creationId="{0FA62A55-BFB4-4644-AA16-B6E786593942}"/>
          </ac:picMkLst>
        </pc:picChg>
        <pc:picChg chg="mod">
          <ac:chgData name="WONSE JO" userId="2ac8ab0119817fd6" providerId="LiveId" clId="{33292743-9D96-44DD-AAAA-A70A2312A327}" dt="2017-10-06T03:15:15.525" v="63" actId="1076"/>
          <ac:picMkLst>
            <pc:docMk/>
            <pc:sldMk cId="1485304268" sldId="285"/>
            <ac:picMk id="3" creationId="{43359354-4253-49E5-BC13-706B2C037C24}"/>
          </ac:picMkLst>
        </pc:picChg>
        <pc:picChg chg="mod">
          <ac:chgData name="WONSE JO" userId="2ac8ab0119817fd6" providerId="LiveId" clId="{33292743-9D96-44DD-AAAA-A70A2312A327}" dt="2017-10-06T03:15:16.645" v="64" actId="1076"/>
          <ac:picMkLst>
            <pc:docMk/>
            <pc:sldMk cId="1485304268" sldId="285"/>
            <ac:picMk id="4" creationId="{BA6836CB-7F99-4A38-9C5C-7D71DEB6AC41}"/>
          </ac:picMkLst>
        </pc:picChg>
        <pc:picChg chg="mod">
          <ac:chgData name="WONSE JO" userId="2ac8ab0119817fd6" providerId="LiveId" clId="{33292743-9D96-44DD-AAAA-A70A2312A327}" dt="2017-10-06T03:15:17.781" v="65" actId="1076"/>
          <ac:picMkLst>
            <pc:docMk/>
            <pc:sldMk cId="1485304268" sldId="285"/>
            <ac:picMk id="5" creationId="{4833593A-237E-4B69-9082-2576DB493DB1}"/>
          </ac:picMkLst>
        </pc:picChg>
        <pc:picChg chg="mod">
          <ac:chgData name="WONSE JO" userId="2ac8ab0119817fd6" providerId="LiveId" clId="{33292743-9D96-44DD-AAAA-A70A2312A327}" dt="2017-10-06T03:23:26.741" v="89" actId="1076"/>
          <ac:picMkLst>
            <pc:docMk/>
            <pc:sldMk cId="1485304268" sldId="285"/>
            <ac:picMk id="6" creationId="{9C938D38-BC10-4D0B-BD52-D268A7C624F6}"/>
          </ac:picMkLst>
        </pc:picChg>
        <pc:picChg chg="mod">
          <ac:chgData name="WONSE JO" userId="2ac8ab0119817fd6" providerId="LiveId" clId="{33292743-9D96-44DD-AAAA-A70A2312A327}" dt="2017-10-06T03:23:23.323" v="87" actId="1076"/>
          <ac:picMkLst>
            <pc:docMk/>
            <pc:sldMk cId="1485304268" sldId="285"/>
            <ac:picMk id="12" creationId="{15C7176E-59E0-4CE8-BF1D-E8E6F7A10D38}"/>
          </ac:picMkLst>
        </pc:picChg>
        <pc:picChg chg="mod">
          <ac:chgData name="WONSE JO" userId="2ac8ab0119817fd6" providerId="LiveId" clId="{33292743-9D96-44DD-AAAA-A70A2312A327}" dt="2017-10-06T03:23:23.323" v="87" actId="1076"/>
          <ac:picMkLst>
            <pc:docMk/>
            <pc:sldMk cId="1485304268" sldId="285"/>
            <ac:picMk id="13" creationId="{6A061082-A981-4A88-B2A7-0D8059D8B70D}"/>
          </ac:picMkLst>
        </pc:picChg>
        <pc:picChg chg="mod">
          <ac:chgData name="WONSE JO" userId="2ac8ab0119817fd6" providerId="LiveId" clId="{33292743-9D96-44DD-AAAA-A70A2312A327}" dt="2017-10-06T03:23:23.323" v="87" actId="1076"/>
          <ac:picMkLst>
            <pc:docMk/>
            <pc:sldMk cId="1485304268" sldId="285"/>
            <ac:picMk id="18" creationId="{226825B0-D4CA-4584-8EF8-166073C428D2}"/>
          </ac:picMkLst>
        </pc:picChg>
        <pc:picChg chg="mod">
          <ac:chgData name="WONSE JO" userId="2ac8ab0119817fd6" providerId="LiveId" clId="{33292743-9D96-44DD-AAAA-A70A2312A327}" dt="2017-10-06T03:23:23.323" v="87" actId="1076"/>
          <ac:picMkLst>
            <pc:docMk/>
            <pc:sldMk cId="1485304268" sldId="285"/>
            <ac:picMk id="21" creationId="{0E68DCD2-5419-4BBF-A3AD-7C55F57004F7}"/>
          </ac:picMkLst>
        </pc:picChg>
        <pc:picChg chg="mod">
          <ac:chgData name="WONSE JO" userId="2ac8ab0119817fd6" providerId="LiveId" clId="{33292743-9D96-44DD-AAAA-A70A2312A327}" dt="2017-10-06T03:23:22.480" v="86" actId="1076"/>
          <ac:picMkLst>
            <pc:docMk/>
            <pc:sldMk cId="1485304268" sldId="285"/>
            <ac:picMk id="23" creationId="{A13CA47A-53D2-4619-BA23-25834B11D262}"/>
          </ac:picMkLst>
        </pc:picChg>
        <pc:picChg chg="mod">
          <ac:chgData name="WONSE JO" userId="2ac8ab0119817fd6" providerId="LiveId" clId="{33292743-9D96-44DD-AAAA-A70A2312A327}" dt="2017-10-06T03:23:23.323" v="87" actId="1076"/>
          <ac:picMkLst>
            <pc:docMk/>
            <pc:sldMk cId="1485304268" sldId="285"/>
            <ac:picMk id="24" creationId="{37A8FCCA-867E-4387-9B23-6C49CC6F8F8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D04F851-6CD5-4C5E-83F3-6565F75412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312A5B-C5C9-42A1-8101-0864B05B2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58428-D7B2-4D6F-A94B-2D0864D11FD7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93832C-44F9-48F0-9423-44A4CA7DDA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D4A847-3DE9-4CE4-AC83-2FF641C1E6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2EDB1-15BB-48D2-9D8A-4C8AA20E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726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91BB7-5C22-4DEF-99B0-69E3BC19AC6D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525F4-A445-4189-97C0-482E9173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6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C525F4-A445-4189-97C0-482E91735B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9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C525F4-A445-4189-97C0-482E91735B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03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C525F4-A445-4189-97C0-482E91735B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0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C525F4-A445-4189-97C0-482E91735B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C525F4-A445-4189-97C0-482E91735B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694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C525F4-A445-4189-97C0-482E91735B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128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C525F4-A445-4189-97C0-482E91735B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6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525F4-A445-4189-97C0-482E91735B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39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CB98B-A0F5-4000-BDEA-3C744219B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776BB0-32FA-421B-B0B8-F884639E9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32CF63-B007-4BFD-9A5B-086E1FE1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6309C-484A-4466-B6CE-C0FE9B56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3BB1-E421-4AA1-B2FD-D66CA123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4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3EBAE-7F42-4DC1-8C2E-5AF58F97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F039EB-55B9-4939-84C3-00A27521D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BDEBB5-3BE6-4CFE-8BAD-5A3EACC5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2DE90-5AE6-44C0-95D9-64A7C0DB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EB51B-C148-44D9-A316-BFA76B9C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4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5FA4AF-7700-4D87-8DDE-4D17102D5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20FAFF-6FA1-477C-8D24-76BAB7931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8702F-1D69-4CD3-89C1-2A57C2F4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F1722-C36A-4188-B235-C02C8316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966221-36F0-45C4-A268-10F199C3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821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E185-DA61-448B-A95B-01EFC68FC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7F402-41E8-4A9F-BE3F-7C11CDECE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07925-ACBF-43C6-AE76-93A879B8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F7C9D-2803-4006-B91F-5096F93FF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C9CF3-071A-405F-973D-BE8EA88F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9655-BB30-4AEB-BAA6-923A4647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DA912-B5BB-43DB-9DF7-5DE3A21C7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57B30-8A04-4711-A9F7-4F566307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C576-052C-4875-A2A1-5D0BFB10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DFAA-F2AF-4C5C-8600-1FE8988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95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2F1F-9864-4D22-BF1B-73BF7A88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7DF46-168C-489B-B033-FB88C55EB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BBC99-D2FB-484F-AB14-6AA1C450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051AB-7A37-4485-A674-D76122A09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FC4D5-3F1A-4980-AFD6-91734886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7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8EA04-0222-4740-8314-7AA1E123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67513-2517-45DF-8E42-01BB467D9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9E427-84ED-4400-AEB1-E67F30707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C2D63-CCC5-481B-B1E6-1C9D9B44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A2521-69A6-48A7-8587-7B37B018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FF51E-2269-41FF-AF84-397F8D30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40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FFAB-6E52-4342-84DF-3B426FEA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E88C3-AC96-494C-8489-3D24B7075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BE9BA-C37F-4270-ABEC-8D94CEEB6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DCAB4-8100-4CC1-A5DE-6DEBE79F8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3246C-39B7-4515-99B8-632CD9F4F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5335-FBC1-446F-BB5C-DEEDDFFE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AF5944-74F2-46A5-9361-B4699EEEF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CF9D2-35B2-434B-91C7-5CE61627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12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DDAA-4E63-435B-A25C-FA804A12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A718BA-EDED-41F0-A989-706B7B11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25CD8-0777-4F86-B993-5B16FD746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B3DE8-64BB-427B-805F-DC7D69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42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94ADD-8622-459D-BC22-66678397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C9879-5C07-4667-BC18-658F2D8C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DEF98-351C-4965-A647-A6C0E64E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92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43D15-943D-43D1-85B6-EDD40F5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64F9D-EB68-435B-84B9-67622FBE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C9FC1-5FB5-4019-963C-031B6FA28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F9843-3155-48DD-B7B7-0A192046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C264C-8A8B-4C7F-98D6-447125A7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E8E2C-64B9-4CDA-84BA-418C6E32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5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D5CE2-C14A-4DE8-BCE9-BB4EF1AE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6C88-FD4A-4763-B0CF-9F86E5D51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6E00DD-D302-4768-825A-5A607117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9996E-1702-4668-9594-6A80A45A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0D585-CB35-453A-B6D5-99F92274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07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D055-321B-48F5-9267-DCFF08B1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85171-EE48-4CF9-A70E-522170F0E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A7FA0-4808-49FD-85E6-3A7B0332B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A913F-6A90-493F-AD21-495019A3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683D5-9122-4F0A-8786-0B5548DA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10640-50A8-4FC2-9187-17B1466E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87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D4C1-CCB8-494D-BFB5-2A42065B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24DDE-A6EA-40CE-AE1E-2C2FC9034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E0B0A-9E86-4F1E-91BF-77C80CE2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F23FA-1EE9-47F2-A109-03C9900F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389F9-A1FD-49B3-BBDF-C955D9D9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8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361B3-9A41-488A-8235-5B5107A7F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BAF89-94F8-441B-AE2C-F40D9FD96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45E55-26DB-4BBB-AE8C-46D49F62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FBB7E-554C-4EFC-892D-5F3D82AB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48AD7-C332-46E2-936E-DF9A3666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0C89E-7DFF-412D-94A5-F22248567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80067-A9F4-46A9-BAE0-2278269FA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FE82B-9E97-48D7-AACC-A380A2C0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6E2289-21BF-4A72-8F3F-69FA94CB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038DF-591C-443F-9FB9-2FD09892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49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B3428-F512-413F-987B-3CA6A893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EAA98A-92C9-4E4A-B08B-0F6E04E17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13EA5D-F126-4C6C-9A2D-B9A3F80F3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8E8681-2BBB-427F-B82A-68EF1C04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E3AC5E-FC39-49C4-B952-B8F4108E8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8507B-1235-4278-87E5-998A69ED2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56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CD458-1FD5-4052-A36D-D279A8C3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24985C-2BF0-415F-B8D3-FEE1D9139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FD1510-9B62-46D0-BC1E-F69A1FF19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3D098E-F9BE-4F13-976B-4D3819999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B98B0A-7678-477C-859B-392C911D2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C0CD18-F012-4A83-99FF-78C0EAA1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AFE655-6653-403E-98E9-F80E315E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414954-D424-4E32-B3B8-7FC90EE6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89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FA584-6DFF-47FD-8AAC-BCA0D4BF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762DDA-43EE-4DDE-9152-23642D28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D24314-143D-4939-833A-0A5A66E9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A1662B-0360-4CA2-B136-B6395DA8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DC20D7-BD94-4DE2-8170-9E2EF49C4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0E6051-9318-484B-9D69-E3D1B0CB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94FF99-094C-4137-9C8C-A02C3DE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4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3DA72-3E1F-4801-9662-F7D8A4D6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5976E-3044-4B73-A604-C0EE2AB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CED9E2-8BEC-4E99-AB7B-EB57B99CE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198E6-0BDC-480B-A071-0400D508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E352A-A7BB-46EF-9F68-C58F330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A4E48F-D63C-43B4-AE70-89E12F010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2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779B3-474E-409A-A402-B7AB2556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05D2A7-F296-485A-9E3A-95E2C7D4B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99119D-81AF-4D53-AEBF-632FC8864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0CD35F-F6D5-461E-9D44-F797C90B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D37D03-6648-4457-B77D-EFC13E76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0708F-B7FF-4831-BD55-644D3FD3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3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928457-BE4B-4F26-AD32-1B7BAF99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52C39-E365-492D-991B-793F2EA3B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88315-3619-4965-9E56-E6C1D1C9C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B26F5-F8A5-4849-B5C8-36DB17983F4E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4E202-B59C-4793-8852-817A517F5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6F75C-3FAE-4D74-BB8B-67158421F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E3EBF-C61D-43D2-9BB6-D69FAB9E3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8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05FE2-B7DE-4142-8912-7FD8B3CC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16B10-910E-4318-A984-D4839969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AD0B3-C734-4F0D-B132-DCDA857BE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95E01-87D5-4692-9BC7-26DAD20EFEC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794F7-90FE-4BB1-BE79-593CB6CAE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2AAA6-AE00-4411-BEB8-B43F2E6C4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B1D5D-2707-45D7-846A-55F1EE89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17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jpeg"/><Relationship Id="rId4" Type="http://schemas.openxmlformats.org/officeDocument/2006/relationships/image" Target="../media/image26.JP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1.png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openxmlformats.org/officeDocument/2006/relationships/image" Target="../media/image47.jpeg"/><Relationship Id="rId18" Type="http://schemas.openxmlformats.org/officeDocument/2006/relationships/image" Target="../media/image51.png"/><Relationship Id="rId26" Type="http://schemas.openxmlformats.org/officeDocument/2006/relationships/image" Target="../media/image58.png"/><Relationship Id="rId3" Type="http://schemas.microsoft.com/office/2007/relationships/media" Target="../media/media4.wav"/><Relationship Id="rId21" Type="http://schemas.openxmlformats.org/officeDocument/2006/relationships/image" Target="../media/image53.png"/><Relationship Id="rId7" Type="http://schemas.microsoft.com/office/2007/relationships/media" Target="../media/media6.wav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50.png"/><Relationship Id="rId25" Type="http://schemas.openxmlformats.org/officeDocument/2006/relationships/image" Target="../media/image57.jpeg"/><Relationship Id="rId2" Type="http://schemas.openxmlformats.org/officeDocument/2006/relationships/audio" Target="../media/media3.wav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56.png"/><Relationship Id="rId5" Type="http://schemas.microsoft.com/office/2007/relationships/media" Target="../media/media5.wav"/><Relationship Id="rId15" Type="http://schemas.openxmlformats.org/officeDocument/2006/relationships/image" Target="../media/image34.jpeg"/><Relationship Id="rId23" Type="http://schemas.openxmlformats.org/officeDocument/2006/relationships/image" Target="../media/image55.png"/><Relationship Id="rId28" Type="http://schemas.openxmlformats.org/officeDocument/2006/relationships/image" Target="../media/image44.png"/><Relationship Id="rId10" Type="http://schemas.openxmlformats.org/officeDocument/2006/relationships/audio" Target="../media/media7.wav"/><Relationship Id="rId19" Type="http://schemas.openxmlformats.org/officeDocument/2006/relationships/image" Target="../media/image38.jpeg"/><Relationship Id="rId4" Type="http://schemas.openxmlformats.org/officeDocument/2006/relationships/audio" Target="../media/media4.wav"/><Relationship Id="rId9" Type="http://schemas.microsoft.com/office/2007/relationships/media" Target="../media/media7.wav"/><Relationship Id="rId14" Type="http://schemas.openxmlformats.org/officeDocument/2006/relationships/image" Target="../media/image48.png"/><Relationship Id="rId22" Type="http://schemas.openxmlformats.org/officeDocument/2006/relationships/image" Target="../media/image54.jpeg"/><Relationship Id="rId27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fb.org/info/blindness-statistics/adults/special-report-on-aging-and-vision-loss/235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B334A1-6E1C-4120-8EAC-51FE3357FDE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Smart Cane</a:t>
            </a:r>
            <a:br>
              <a:rPr lang="en-US" dirty="0"/>
            </a:br>
            <a:r>
              <a:rPr lang="en-US" sz="2400" dirty="0"/>
              <a:t>Project Proposal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C1A33F-3446-477F-A476-DFCE9BE27536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Term Project for CNIT581 – ATR </a:t>
            </a:r>
          </a:p>
          <a:p>
            <a:pPr marL="0" indent="0" algn="ctr">
              <a:buNone/>
            </a:pPr>
            <a:r>
              <a:rPr lang="en-US" dirty="0"/>
              <a:t>Team Members: </a:t>
            </a:r>
            <a:r>
              <a:rPr lang="en-US" dirty="0" err="1"/>
              <a:t>Wonse</a:t>
            </a:r>
            <a:r>
              <a:rPr lang="en-US" dirty="0"/>
              <a:t> Jo &amp; Shyam Sundar Kannan</a:t>
            </a:r>
          </a:p>
        </p:txBody>
      </p:sp>
    </p:spTree>
    <p:extLst>
      <p:ext uri="{BB962C8B-B14F-4D97-AF65-F5344CB8AC3E}">
        <p14:creationId xmlns:p14="http://schemas.microsoft.com/office/powerpoint/2010/main" val="128249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4FEB-BBD6-469D-8338-0E180058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Cane: Face Recognition System for Blind [2]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A133-8307-4BBE-B73F-4E591DCCA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01D25-D43A-4F81-A408-DFCF7812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0584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6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FDBAE-153B-4B97-A333-EE67FDD52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29B44-B939-46FD-B7D6-E48C6771E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4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/>
              <a:t>SmartCane</a:t>
            </a:r>
            <a:r>
              <a:rPr lang="en-US" sz="6600" b="1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616997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51169-3DB6-4F06-9C7D-34C5966C2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Fast Fourier transform, FFT </a:t>
            </a:r>
            <a:endParaRPr lang="ko-KR" altLang="en-US" dirty="0"/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838199" y="4170237"/>
            <a:ext cx="10252048" cy="2006726"/>
          </a:xfrm>
        </p:spPr>
        <p:txBody>
          <a:bodyPr>
            <a:normAutofit/>
          </a:bodyPr>
          <a:lstStyle/>
          <a:p>
            <a:r>
              <a:rPr lang="en-US" sz="2000" dirty="0"/>
              <a:t>Converts a signal from time domain to a representation in the frequency domain[3]</a:t>
            </a:r>
          </a:p>
          <a:p>
            <a:r>
              <a:rPr lang="en-US" sz="2000" dirty="0"/>
              <a:t>computes such transformations by factorizing the DFT matrix into a  product of sparse factors.</a:t>
            </a:r>
          </a:p>
          <a:p>
            <a:r>
              <a:rPr lang="en-US" sz="2000" dirty="0"/>
              <a:t>Fast Fourier transforms are widely used for many applications in engineering, science, and mathematics.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65AEC3-53E4-46FD-9007-A6C0A1F46A84}"/>
              </a:ext>
            </a:extLst>
          </p:cNvPr>
          <p:cNvSpPr/>
          <p:nvPr/>
        </p:nvSpPr>
        <p:spPr>
          <a:xfrm>
            <a:off x="5394121" y="6435328"/>
            <a:ext cx="6797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[Wikipedia,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https://en.wikipedia.org/wiki/Fast_Fourier_transform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588157-23A0-43F7-A3CF-56A70D9D705F}"/>
              </a:ext>
            </a:extLst>
          </p:cNvPr>
          <p:cNvGrpSpPr/>
          <p:nvPr/>
        </p:nvGrpSpPr>
        <p:grpSpPr>
          <a:xfrm>
            <a:off x="1648431" y="1408155"/>
            <a:ext cx="7965413" cy="2762082"/>
            <a:chOff x="1648431" y="1408155"/>
            <a:chExt cx="7965413" cy="2762082"/>
          </a:xfrm>
        </p:grpSpPr>
        <p:pic>
          <p:nvPicPr>
            <p:cNvPr id="1029" name="Picture 2" descr="https://upload.wikimedia.org/wikipedia/commons/6/64/FFT_of_Cosine_Summation_Func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" r="3624" b="2"/>
            <a:stretch/>
          </p:blipFill>
          <p:spPr>
            <a:xfrm>
              <a:off x="3949504" y="1408155"/>
              <a:ext cx="4029437" cy="276208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C710C9F-AD00-45A0-ADD0-2C08F84C7526}"/>
                </a:ext>
              </a:extLst>
            </p:cNvPr>
            <p:cNvSpPr/>
            <p:nvPr/>
          </p:nvSpPr>
          <p:spPr>
            <a:xfrm>
              <a:off x="5923280" y="2965728"/>
              <a:ext cx="286389" cy="9949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876EF51-9C8B-4375-88F8-83077B0003EA}"/>
                </a:ext>
              </a:extLst>
            </p:cNvPr>
            <p:cNvSpPr/>
            <p:nvPr/>
          </p:nvSpPr>
          <p:spPr>
            <a:xfrm>
              <a:off x="4503643" y="3108959"/>
              <a:ext cx="1320800" cy="851701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032D488-02B7-4FC6-81C5-5891E29BA6DB}"/>
                </a:ext>
              </a:extLst>
            </p:cNvPr>
            <p:cNvSpPr/>
            <p:nvPr/>
          </p:nvSpPr>
          <p:spPr>
            <a:xfrm>
              <a:off x="7738905" y="2781061"/>
              <a:ext cx="18749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Peak Frequency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B1680C-0DD8-448F-9C18-E70E690FC3AD}"/>
                </a:ext>
              </a:extLst>
            </p:cNvPr>
            <p:cNvSpPr/>
            <p:nvPr/>
          </p:nvSpPr>
          <p:spPr>
            <a:xfrm>
              <a:off x="1648431" y="2781062"/>
              <a:ext cx="25584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Harmonic Frequencies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0A3B6652-F077-47D6-B942-85CB8C17C30E}"/>
                </a:ext>
              </a:extLst>
            </p:cNvPr>
            <p:cNvCxnSpPr>
              <a:cxnSpLocks/>
              <a:stCxn id="4" idx="3"/>
              <a:endCxn id="8" idx="2"/>
            </p:cNvCxnSpPr>
            <p:nvPr/>
          </p:nvCxnSpPr>
          <p:spPr>
            <a:xfrm flipV="1">
              <a:off x="6209669" y="3150393"/>
              <a:ext cx="2466706" cy="312801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44174C3B-3377-4C64-9E4E-0F114E966DDF}"/>
                </a:ext>
              </a:extLst>
            </p:cNvPr>
            <p:cNvCxnSpPr>
              <a:cxnSpLocks/>
              <a:stCxn id="9" idx="2"/>
              <a:endCxn id="7" idx="1"/>
            </p:cNvCxnSpPr>
            <p:nvPr/>
          </p:nvCxnSpPr>
          <p:spPr>
            <a:xfrm rot="16200000" flipH="1">
              <a:off x="3523431" y="2554598"/>
              <a:ext cx="384416" cy="1576007"/>
            </a:xfrm>
            <a:prstGeom prst="bentConnector2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116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upload.wikimedia.org/wikipedia/commons/thumb/3/30/STFT_colored_spectrogram_375ms.png/300px-STFT_colored_spectrogram_375ms.png">
            <a:extLst>
              <a:ext uri="{FF2B5EF4-FFF2-40B4-BE49-F238E27FC236}">
                <a16:creationId xmlns:a16="http://schemas.microsoft.com/office/drawing/2014/main" id="{0B56CA19-B7E4-4469-BD4C-D5F37DC5B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" r="-1" b="5876"/>
          <a:stretch/>
        </p:blipFill>
        <p:spPr bwMode="auto">
          <a:xfrm>
            <a:off x="3896308" y="1366380"/>
            <a:ext cx="3807576" cy="26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851169-3DB6-4F06-9C7D-34C5966C2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Short-time Fourier transform, STFT 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3216AA1-1F3F-4C2D-AFD8-BC113D4DB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381"/>
            <a:ext cx="10612772" cy="220058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to determine the frequency and phase content of local sections of a signal as it changes over time or real-time[4]</a:t>
            </a:r>
          </a:p>
          <a:p>
            <a:r>
              <a:rPr lang="en-US" altLang="ko-KR" sz="2000" dirty="0"/>
              <a:t>To divide a longer time signal into shorter segments of equal length and then compute the Fourier transform separately on each shorter segment</a:t>
            </a:r>
          </a:p>
          <a:p>
            <a:r>
              <a:rPr lang="en-US" altLang="ko-KR" sz="2000" dirty="0"/>
              <a:t>This reveals the Fourier spectrum on each shorter segment</a:t>
            </a:r>
          </a:p>
          <a:p>
            <a:r>
              <a:rPr lang="en-US" altLang="ko-KR" sz="2000" dirty="0"/>
              <a:t>One then usually plots the changing spectra as a function of time</a:t>
            </a:r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B3FCB4-1EC7-41CE-9EA7-592844CD6E1A}"/>
              </a:ext>
            </a:extLst>
          </p:cNvPr>
          <p:cNvSpPr/>
          <p:nvPr/>
        </p:nvSpPr>
        <p:spPr>
          <a:xfrm>
            <a:off x="4555222" y="6453806"/>
            <a:ext cx="7636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[Wikipedia,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https://en.wikipedia.org/wiki/Short-time_Fourier_transform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7976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B135A-E48A-44B1-A462-42FFE042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SmartCane</a:t>
            </a:r>
            <a:r>
              <a:rPr lang="en-US" altLang="ko-KR" dirty="0"/>
              <a:t> System</a:t>
            </a:r>
            <a:endParaRPr lang="ko-KR" altLang="en-US" dirty="0"/>
          </a:p>
        </p:txBody>
      </p:sp>
      <p:pic>
        <p:nvPicPr>
          <p:cNvPr id="30" name="내용 개체 틀 29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5F8A0947-3A4A-450C-B5E2-071BFE8F4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r="1640" b="476"/>
          <a:stretch/>
        </p:blipFill>
        <p:spPr>
          <a:xfrm>
            <a:off x="423304" y="3425516"/>
            <a:ext cx="2843399" cy="2229365"/>
          </a:xfrm>
        </p:spPr>
      </p:pic>
      <p:pic>
        <p:nvPicPr>
          <p:cNvPr id="1026" name="Picture 2" descr="갤럭시8에 대한 이미지 검색결과">
            <a:extLst>
              <a:ext uri="{FF2B5EF4-FFF2-40B4-BE49-F238E27FC236}">
                <a16:creationId xmlns:a16="http://schemas.microsoft.com/office/drawing/2014/main" id="{FAA1E8E8-51F4-444C-921B-129A8788D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8" r="28407"/>
          <a:stretch/>
        </p:blipFill>
        <p:spPr bwMode="auto">
          <a:xfrm>
            <a:off x="4163454" y="2213151"/>
            <a:ext cx="1006416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04571D7D-10B3-4A86-BDBA-22E75A714C0B}"/>
              </a:ext>
            </a:extLst>
          </p:cNvPr>
          <p:cNvSpPr/>
          <p:nvPr/>
        </p:nvSpPr>
        <p:spPr>
          <a:xfrm>
            <a:off x="1504322" y="1392008"/>
            <a:ext cx="2434095" cy="962108"/>
          </a:xfrm>
          <a:prstGeom prst="wedgeEllipseCallout">
            <a:avLst>
              <a:gd name="adj1" fmla="val 62857"/>
              <a:gd name="adj2" fmla="val 423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This is Paper Box, Cinnamon Gum, approximate 80%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3105E82-348C-4E7F-9AC3-3DE53179363A}"/>
              </a:ext>
            </a:extLst>
          </p:cNvPr>
          <p:cNvCxnSpPr>
            <a:cxnSpLocks/>
          </p:cNvCxnSpPr>
          <p:nvPr/>
        </p:nvCxnSpPr>
        <p:spPr>
          <a:xfrm flipH="1">
            <a:off x="2094506" y="3795265"/>
            <a:ext cx="579666" cy="76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0754DCE-183F-4D48-9EB6-51709A96BA46}"/>
              </a:ext>
            </a:extLst>
          </p:cNvPr>
          <p:cNvCxnSpPr>
            <a:cxnSpLocks/>
          </p:cNvCxnSpPr>
          <p:nvPr/>
        </p:nvCxnSpPr>
        <p:spPr>
          <a:xfrm flipH="1">
            <a:off x="2962241" y="4098728"/>
            <a:ext cx="46707" cy="5998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그래픽 1027" descr="음악">
            <a:extLst>
              <a:ext uri="{FF2B5EF4-FFF2-40B4-BE49-F238E27FC236}">
                <a16:creationId xmlns:a16="http://schemas.microsoft.com/office/drawing/2014/main" id="{D49B84A5-30CB-489C-96E5-1F26F0E00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6827" y="3857568"/>
            <a:ext cx="404861" cy="404861"/>
          </a:xfrm>
          <a:prstGeom prst="rect">
            <a:avLst/>
          </a:prstGeom>
        </p:spPr>
      </p:pic>
      <p:pic>
        <p:nvPicPr>
          <p:cNvPr id="69" name="그래픽 68" descr="음악">
            <a:extLst>
              <a:ext uri="{FF2B5EF4-FFF2-40B4-BE49-F238E27FC236}">
                <a16:creationId xmlns:a16="http://schemas.microsoft.com/office/drawing/2014/main" id="{12B6DED9-3CE4-4846-8A44-208DA4ECA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8940" y="4126050"/>
            <a:ext cx="404861" cy="404861"/>
          </a:xfrm>
          <a:prstGeom prst="rect">
            <a:avLst/>
          </a:prstGeom>
        </p:spPr>
      </p:pic>
      <p:pic>
        <p:nvPicPr>
          <p:cNvPr id="1034" name="그래픽 1033" descr="무선 마이크">
            <a:extLst>
              <a:ext uri="{FF2B5EF4-FFF2-40B4-BE49-F238E27FC236}">
                <a16:creationId xmlns:a16="http://schemas.microsoft.com/office/drawing/2014/main" id="{F55444A8-81B7-4267-8DB6-E6FA2656C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5856" y="3567367"/>
            <a:ext cx="377984" cy="377984"/>
          </a:xfrm>
          <a:prstGeom prst="rect">
            <a:avLst/>
          </a:prstGeom>
        </p:spPr>
      </p:pic>
      <p:sp>
        <p:nvSpPr>
          <p:cNvPr id="1035" name="폭발: 8pt 1034">
            <a:extLst>
              <a:ext uri="{FF2B5EF4-FFF2-40B4-BE49-F238E27FC236}">
                <a16:creationId xmlns:a16="http://schemas.microsoft.com/office/drawing/2014/main" id="{F6F9C24A-1855-4345-8148-6CFC17C78F40}"/>
              </a:ext>
            </a:extLst>
          </p:cNvPr>
          <p:cNvSpPr/>
          <p:nvPr/>
        </p:nvSpPr>
        <p:spPr>
          <a:xfrm rot="2785633">
            <a:off x="1870967" y="4167935"/>
            <a:ext cx="641219" cy="678135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6" name="번개 1035">
            <a:extLst>
              <a:ext uri="{FF2B5EF4-FFF2-40B4-BE49-F238E27FC236}">
                <a16:creationId xmlns:a16="http://schemas.microsoft.com/office/drawing/2014/main" id="{F666B85D-A032-491E-AEF2-AABA522FF535}"/>
              </a:ext>
            </a:extLst>
          </p:cNvPr>
          <p:cNvSpPr/>
          <p:nvPr/>
        </p:nvSpPr>
        <p:spPr>
          <a:xfrm rot="17334593">
            <a:off x="3182691" y="3099092"/>
            <a:ext cx="1062288" cy="955051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73B4DA-CDDA-4C6A-B0DF-FC83DE5DA1FE}"/>
              </a:ext>
            </a:extLst>
          </p:cNvPr>
          <p:cNvGrpSpPr/>
          <p:nvPr/>
        </p:nvGrpSpPr>
        <p:grpSpPr>
          <a:xfrm>
            <a:off x="7120949" y="433952"/>
            <a:ext cx="4378041" cy="2261028"/>
            <a:chOff x="7120949" y="433952"/>
            <a:chExt cx="4378041" cy="2261028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823E3B7-249B-490C-B777-A277C4BE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38549" y="433952"/>
              <a:ext cx="2203446" cy="2261028"/>
            </a:xfrm>
            <a:prstGeom prst="rect">
              <a:avLst/>
            </a:prstGeom>
          </p:spPr>
        </p:pic>
        <p:pic>
          <p:nvPicPr>
            <p:cNvPr id="60" name="내용 개체 틀 4">
              <a:extLst>
                <a:ext uri="{FF2B5EF4-FFF2-40B4-BE49-F238E27FC236}">
                  <a16:creationId xmlns:a16="http://schemas.microsoft.com/office/drawing/2014/main" id="{A177D171-BFC4-4762-8933-3567C5C51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152" b="81522" l="8456" r="84926">
                          <a14:foregroundMark x1="16912" y1="40761" x2="13971" y2="55435"/>
                          <a14:foregroundMark x1="31618" y1="78804" x2="43750" y2="76630"/>
                          <a14:foregroundMark x1="80515" y1="36957" x2="79779" y2="45652"/>
                          <a14:foregroundMark x1="61397" y1="16304" x2="42279" y2="21196"/>
                          <a14:foregroundMark x1="42279" y1="21196" x2="8456" y2="46196"/>
                          <a14:foregroundMark x1="8456" y1="46196" x2="11765" y2="52717"/>
                          <a14:foregroundMark x1="32721" y1="82065" x2="38971" y2="80435"/>
                          <a14:foregroundMark x1="83456" y1="38043" x2="81985" y2="44022"/>
                          <a14:foregroundMark x1="45564" y1="70661" x2="39706" y2="72826"/>
                          <a14:foregroundMark x1="85294" y1="39674" x2="85294" y2="41848"/>
                          <a14:foregroundMark x1="65809" y1="16848" x2="57353" y2="8152"/>
                          <a14:foregroundMark x1="20588" y1="51087" x2="28676" y2="63587"/>
                          <a14:backgroundMark x1="75000" y1="56522" x2="48897" y2="76087"/>
                        </a14:backgroundRemoval>
                      </a14:imgEffect>
                    </a14:imgLayer>
                  </a14:imgProps>
                </a:ext>
              </a:extLst>
            </a:blip>
            <a:srcRect l="5134" t="5370" r="12740" b="13360"/>
            <a:stretch/>
          </p:blipFill>
          <p:spPr>
            <a:xfrm>
              <a:off x="7120949" y="1703598"/>
              <a:ext cx="1117600" cy="748145"/>
            </a:xfrm>
            <a:prstGeom prst="rect">
              <a:avLst/>
            </a:prstGeom>
          </p:spPr>
        </p:pic>
        <p:pic>
          <p:nvPicPr>
            <p:cNvPr id="61" name="Picture 4" descr="SparkFun Electret Microphone Breakout">
              <a:extLst>
                <a:ext uri="{FF2B5EF4-FFF2-40B4-BE49-F238E27FC236}">
                  <a16:creationId xmlns:a16="http://schemas.microsoft.com/office/drawing/2014/main" id="{5846A47E-A7F4-46BD-8D50-FCB25CCBF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0461" y="1458669"/>
              <a:ext cx="1108529" cy="110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EC0D51F-B921-4270-A016-C47B11504A71}"/>
              </a:ext>
            </a:extLst>
          </p:cNvPr>
          <p:cNvSpPr txBox="1"/>
          <p:nvPr/>
        </p:nvSpPr>
        <p:spPr>
          <a:xfrm>
            <a:off x="156269" y="6191023"/>
            <a:ext cx="59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Figure 1. Illustration of the proposed the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SmartCane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75A2C3-3EB7-40AA-A864-286FCF63B0B0}"/>
              </a:ext>
            </a:extLst>
          </p:cNvPr>
          <p:cNvSpPr/>
          <p:nvPr/>
        </p:nvSpPr>
        <p:spPr>
          <a:xfrm>
            <a:off x="6656664" y="2635832"/>
            <a:ext cx="5184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Figure 2. Configuration of the recording system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AC1D10-3224-4060-AFBD-D687AA338850}"/>
              </a:ext>
            </a:extLst>
          </p:cNvPr>
          <p:cNvSpPr/>
          <p:nvPr/>
        </p:nvSpPr>
        <p:spPr>
          <a:xfrm>
            <a:off x="7395060" y="6173461"/>
            <a:ext cx="3890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Figure 3. the system block diagram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BLUETOOTH에 대한 이미지 검색결과">
            <a:extLst>
              <a:ext uri="{FF2B5EF4-FFF2-40B4-BE49-F238E27FC236}">
                <a16:creationId xmlns:a16="http://schemas.microsoft.com/office/drawing/2014/main" id="{178A2F38-0F52-4F11-811A-2CF2B1EC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402" y="3290641"/>
            <a:ext cx="497352" cy="4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4D4E850-A940-4A21-9709-2AA4F5DF2768}"/>
              </a:ext>
            </a:extLst>
          </p:cNvPr>
          <p:cNvSpPr txBox="1"/>
          <p:nvPr/>
        </p:nvSpPr>
        <p:spPr>
          <a:xfrm>
            <a:off x="423304" y="5674133"/>
            <a:ext cx="284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Recoding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System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4C2437-F6D5-4D20-A4C9-66F53654B783}"/>
              </a:ext>
            </a:extLst>
          </p:cNvPr>
          <p:cNvSpPr txBox="1"/>
          <p:nvPr/>
        </p:nvSpPr>
        <p:spPr>
          <a:xfrm>
            <a:off x="3261675" y="4019530"/>
            <a:ext cx="284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Smart Phone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AD0CE5-3238-44F5-8C99-5C5BF5B55F9E}"/>
              </a:ext>
            </a:extLst>
          </p:cNvPr>
          <p:cNvGrpSpPr/>
          <p:nvPr/>
        </p:nvGrpSpPr>
        <p:grpSpPr>
          <a:xfrm>
            <a:off x="5832849" y="3340579"/>
            <a:ext cx="6047502" cy="2694132"/>
            <a:chOff x="5832849" y="3340579"/>
            <a:chExt cx="6047502" cy="269413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B80C372-5FD0-4564-8E77-95F5434B7BDE}"/>
                </a:ext>
              </a:extLst>
            </p:cNvPr>
            <p:cNvGrpSpPr/>
            <p:nvPr/>
          </p:nvGrpSpPr>
          <p:grpSpPr>
            <a:xfrm>
              <a:off x="6969279" y="3340579"/>
              <a:ext cx="4911072" cy="2694132"/>
              <a:chOff x="6675119" y="3764888"/>
              <a:chExt cx="4911072" cy="269413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5B02E43-1115-476B-9073-BEF9E43BBBC9}"/>
                  </a:ext>
                </a:extLst>
              </p:cNvPr>
              <p:cNvGrpSpPr/>
              <p:nvPr/>
            </p:nvGrpSpPr>
            <p:grpSpPr>
              <a:xfrm>
                <a:off x="6675119" y="3764888"/>
                <a:ext cx="4911072" cy="2694132"/>
                <a:chOff x="4994628" y="1331885"/>
                <a:chExt cx="6709673" cy="3603596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6950F481-8654-4232-8B28-4CBE0A4D4309}"/>
                    </a:ext>
                  </a:extLst>
                </p:cNvPr>
                <p:cNvSpPr/>
                <p:nvPr/>
              </p:nvSpPr>
              <p:spPr>
                <a:xfrm>
                  <a:off x="9914139" y="3575583"/>
                  <a:ext cx="1790162" cy="135989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5973AA1D-F5B1-4059-89FC-AEB3121B8F79}"/>
                    </a:ext>
                  </a:extLst>
                </p:cNvPr>
                <p:cNvGrpSpPr/>
                <p:nvPr/>
              </p:nvGrpSpPr>
              <p:grpSpPr>
                <a:xfrm>
                  <a:off x="7728018" y="2303721"/>
                  <a:ext cx="1790160" cy="2631760"/>
                  <a:chOff x="826936" y="1971923"/>
                  <a:chExt cx="2456953" cy="3612030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B8A12919-8B1C-46A7-9E26-174150E7B879}"/>
                      </a:ext>
                    </a:extLst>
                  </p:cNvPr>
                  <p:cNvSpPr/>
                  <p:nvPr/>
                </p:nvSpPr>
                <p:spPr>
                  <a:xfrm>
                    <a:off x="826936" y="1971923"/>
                    <a:ext cx="2456953" cy="36120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E61D703-B5EA-489C-BDFD-9F35C3386FCC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38" y="4862627"/>
                    <a:ext cx="2456951" cy="721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Smart Phone</a:t>
                    </a:r>
                  </a:p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(Android)</a:t>
                    </a:r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F1EC6C8-A59B-4D83-A758-ED43C9D4BE45}"/>
                    </a:ext>
                  </a:extLst>
                </p:cNvPr>
                <p:cNvGrpSpPr/>
                <p:nvPr/>
              </p:nvGrpSpPr>
              <p:grpSpPr>
                <a:xfrm>
                  <a:off x="4994628" y="2303721"/>
                  <a:ext cx="1790161" cy="2631760"/>
                  <a:chOff x="-238058" y="1971923"/>
                  <a:chExt cx="2456953" cy="3612030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A01EFFD8-A8E3-4E4B-8131-F1FE89834EE3}"/>
                      </a:ext>
                    </a:extLst>
                  </p:cNvPr>
                  <p:cNvSpPr/>
                  <p:nvPr/>
                </p:nvSpPr>
                <p:spPr>
                  <a:xfrm>
                    <a:off x="-238058" y="1971923"/>
                    <a:ext cx="2456953" cy="36120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D7FBEAE-B923-4158-88A9-F0EB46040CBB}"/>
                      </a:ext>
                    </a:extLst>
                  </p:cNvPr>
                  <p:cNvSpPr txBox="1"/>
                  <p:nvPr/>
                </p:nvSpPr>
                <p:spPr>
                  <a:xfrm>
                    <a:off x="-238054" y="4862626"/>
                    <a:ext cx="2456949" cy="7213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STM32F4</a:t>
                    </a:r>
                  </a:p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(32bit MCU)</a:t>
                    </a:r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0B1DD113-F3D7-4DDF-AA76-60954E9651E8}"/>
                    </a:ext>
                  </a:extLst>
                </p:cNvPr>
                <p:cNvSpPr/>
                <p:nvPr/>
              </p:nvSpPr>
              <p:spPr>
                <a:xfrm>
                  <a:off x="4994628" y="1331885"/>
                  <a:ext cx="1790162" cy="57354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Record 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rapping sound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043493E0-88B8-4B35-960C-4FEC65A007C8}"/>
                    </a:ext>
                  </a:extLst>
                </p:cNvPr>
                <p:cNvSpPr/>
                <p:nvPr/>
              </p:nvSpPr>
              <p:spPr>
                <a:xfrm>
                  <a:off x="5157782" y="2390313"/>
                  <a:ext cx="1517872" cy="57354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ADC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(4000Hz)</a:t>
                  </a:r>
                </a:p>
              </p:txBody>
            </p:sp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A482434A-CAEF-4D1B-8C84-A85E338AE9E6}"/>
                    </a:ext>
                  </a:extLst>
                </p:cNvPr>
                <p:cNvSpPr/>
                <p:nvPr/>
              </p:nvSpPr>
              <p:spPr>
                <a:xfrm>
                  <a:off x="5157782" y="3031723"/>
                  <a:ext cx="1517872" cy="57354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FFT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(30Hz)</a:t>
                  </a: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F33E4E6A-2B45-4591-BB16-F5A45954BF5B}"/>
                    </a:ext>
                  </a:extLst>
                </p:cNvPr>
                <p:cNvSpPr/>
                <p:nvPr/>
              </p:nvSpPr>
              <p:spPr>
                <a:xfrm>
                  <a:off x="5145014" y="3683141"/>
                  <a:ext cx="1517872" cy="57354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Freq./Mag.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251BB4AE-583A-4578-90A3-30C5710C5DB4}"/>
                    </a:ext>
                  </a:extLst>
                </p:cNvPr>
                <p:cNvSpPr/>
                <p:nvPr/>
              </p:nvSpPr>
              <p:spPr>
                <a:xfrm>
                  <a:off x="7864163" y="3683292"/>
                  <a:ext cx="1517870" cy="57354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Data Analysis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BF5EE7C-A994-4931-853E-EA3EE6B74A75}"/>
                    </a:ext>
                  </a:extLst>
                </p:cNvPr>
                <p:cNvSpPr txBox="1"/>
                <p:nvPr/>
              </p:nvSpPr>
              <p:spPr>
                <a:xfrm>
                  <a:off x="9914139" y="4520078"/>
                  <a:ext cx="1790159" cy="276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Web Server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124018A5-968B-492D-8A9E-951C6BA1CBAF}"/>
                    </a:ext>
                  </a:extLst>
                </p:cNvPr>
                <p:cNvSpPr/>
                <p:nvPr/>
              </p:nvSpPr>
              <p:spPr>
                <a:xfrm>
                  <a:off x="7864163" y="3038201"/>
                  <a:ext cx="1517870" cy="57354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Decide type of obstacles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A2DA5C85-8ACF-441B-A0F0-E425B5874731}"/>
                    </a:ext>
                  </a:extLst>
                </p:cNvPr>
                <p:cNvSpPr/>
                <p:nvPr/>
              </p:nvSpPr>
              <p:spPr>
                <a:xfrm>
                  <a:off x="7864163" y="2385853"/>
                  <a:ext cx="1517870" cy="57354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Notification for the User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D78BEC79-B03C-4096-A228-1F0466EEF348}"/>
                    </a:ext>
                  </a:extLst>
                </p:cNvPr>
                <p:cNvCxnSpPr>
                  <a:cxnSpLocks/>
                  <a:stCxn id="38" idx="2"/>
                  <a:endCxn id="53" idx="0"/>
                </p:cNvCxnSpPr>
                <p:nvPr/>
              </p:nvCxnSpPr>
              <p:spPr>
                <a:xfrm>
                  <a:off x="5889709" y="1905431"/>
                  <a:ext cx="0" cy="39829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ADAFAC55-7439-47CE-AE72-5ED86B97BDDC}"/>
                    </a:ext>
                  </a:extLst>
                </p:cNvPr>
                <p:cNvCxnSpPr>
                  <a:cxnSpLocks/>
                  <a:endCxn id="42" idx="1"/>
                </p:cNvCxnSpPr>
                <p:nvPr/>
              </p:nvCxnSpPr>
              <p:spPr>
                <a:xfrm>
                  <a:off x="6668435" y="3970065"/>
                  <a:ext cx="119572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>
                  <a:extLst>
                    <a:ext uri="{FF2B5EF4-FFF2-40B4-BE49-F238E27FC236}">
                      <a16:creationId xmlns:a16="http://schemas.microsoft.com/office/drawing/2014/main" id="{11E5A91E-0EFF-4AFC-BFF5-A575E4EAE760}"/>
                    </a:ext>
                  </a:extLst>
                </p:cNvPr>
                <p:cNvCxnSpPr>
                  <a:cxnSpLocks/>
                  <a:stCxn id="52" idx="1"/>
                  <a:endCxn id="42" idx="3"/>
                </p:cNvCxnSpPr>
                <p:nvPr/>
              </p:nvCxnSpPr>
              <p:spPr>
                <a:xfrm flipH="1" flipV="1">
                  <a:off x="9382033" y="3970065"/>
                  <a:ext cx="687592" cy="7258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596DB497-4F26-479C-8D35-858CED00C271}"/>
                    </a:ext>
                  </a:extLst>
                </p:cNvPr>
                <p:cNvSpPr/>
                <p:nvPr/>
              </p:nvSpPr>
              <p:spPr>
                <a:xfrm>
                  <a:off x="7864163" y="1356788"/>
                  <a:ext cx="1517870" cy="57354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Sound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01D08432-22E8-47CE-B232-CD3C804C91E6}"/>
                    </a:ext>
                  </a:extLst>
                </p:cNvPr>
                <p:cNvCxnSpPr>
                  <a:cxnSpLocks/>
                  <a:stCxn id="55" idx="0"/>
                  <a:endCxn id="49" idx="2"/>
                </p:cNvCxnSpPr>
                <p:nvPr/>
              </p:nvCxnSpPr>
              <p:spPr>
                <a:xfrm flipV="1">
                  <a:off x="8623099" y="1930334"/>
                  <a:ext cx="0" cy="37338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63956C57-7255-46DC-86AB-EE0803B5A20A}"/>
                  </a:ext>
                </a:extLst>
              </p:cNvPr>
              <p:cNvSpPr txBox="1"/>
              <p:nvPr/>
            </p:nvSpPr>
            <p:spPr>
              <a:xfrm>
                <a:off x="7944389" y="5472952"/>
                <a:ext cx="7295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Bluetooth</a:t>
                </a: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FE30C51F-0812-43EA-9A69-D15F6A2FFB7A}"/>
                </a:ext>
              </a:extLst>
            </p:cNvPr>
            <p:cNvSpPr/>
            <p:nvPr/>
          </p:nvSpPr>
          <p:spPr>
            <a:xfrm>
              <a:off x="6679461" y="4262429"/>
              <a:ext cx="399892" cy="676318"/>
            </a:xfrm>
            <a:prstGeom prst="leftBrace">
              <a:avLst>
                <a:gd name="adj1" fmla="val 36281"/>
                <a:gd name="adj2" fmla="val 53005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9EBBEB7-E33A-4D85-8FF8-A64E8C12DA87}"/>
                </a:ext>
              </a:extLst>
            </p:cNvPr>
            <p:cNvSpPr txBox="1"/>
            <p:nvPr/>
          </p:nvSpPr>
          <p:spPr>
            <a:xfrm>
              <a:off x="5832849" y="4431594"/>
              <a:ext cx="892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STFT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7" name="Picture 4">
            <a:extLst>
              <a:ext uri="{FF2B5EF4-FFF2-40B4-BE49-F238E27FC236}">
                <a16:creationId xmlns:a16="http://schemas.microsoft.com/office/drawing/2014/main" id="{9AB0F60E-3A06-4CF6-A3B0-BE93A594EE3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46750" b="-2"/>
          <a:stretch/>
        </p:blipFill>
        <p:spPr>
          <a:xfrm>
            <a:off x="3700420" y="4377186"/>
            <a:ext cx="2097792" cy="1871289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649CB8A-84ED-4099-8310-439557F898AE}"/>
              </a:ext>
            </a:extLst>
          </p:cNvPr>
          <p:cNvCxnSpPr>
            <a:cxnSpLocks/>
          </p:cNvCxnSpPr>
          <p:nvPr/>
        </p:nvCxnSpPr>
        <p:spPr>
          <a:xfrm>
            <a:off x="3238506" y="4257750"/>
            <a:ext cx="1815283" cy="13196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574CB60-EA33-4289-9632-BC3F31C0BCD8}"/>
              </a:ext>
            </a:extLst>
          </p:cNvPr>
          <p:cNvSpPr/>
          <p:nvPr/>
        </p:nvSpPr>
        <p:spPr>
          <a:xfrm>
            <a:off x="5028587" y="5377258"/>
            <a:ext cx="465826" cy="47772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0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6450F-D0F8-47C7-9A53-FADB360A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Survey common types of obstacles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FF9BAA-0428-4EA1-9799-24158F8F0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3" y="1759598"/>
            <a:ext cx="880114" cy="156220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53BC8E-0A00-49A8-B2E3-9192082D5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50" y="1771871"/>
            <a:ext cx="924018" cy="16401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ABEEE-5135-4999-BFDD-89937C3E4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3206" y="3447577"/>
            <a:ext cx="1094963" cy="821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35E859-793E-4FCD-98D2-CA91E7B75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2467" y="3454955"/>
            <a:ext cx="1087849" cy="815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BD52E0-1AFD-41BC-BFAB-AFE32F1866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92395" y="4380829"/>
            <a:ext cx="2320021" cy="17400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DB9A1A-52F8-4498-A194-CBE0E285E2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5742" y="3454955"/>
            <a:ext cx="1087851" cy="8158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167BE1-CA62-4D51-BAA4-C9E822E251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3127" y="1957295"/>
            <a:ext cx="1562205" cy="11716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FA4DAC-833A-44A4-A810-EE39D108C1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4879" y="5055911"/>
            <a:ext cx="1417253" cy="1062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171752-E51E-46AB-8E3A-D5C8F47E1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4781" y="1959717"/>
            <a:ext cx="1562204" cy="11716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744F73-76FC-4A0A-A041-6473B08093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5081" y="3447578"/>
            <a:ext cx="1094963" cy="8212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6FEE1EA-F509-4FB9-A61F-B4A27A69C6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17267" y="4377715"/>
            <a:ext cx="2306198" cy="17296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4BD6B56-CCAB-4051-B84C-27C1F920B6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19" y="1800417"/>
            <a:ext cx="2159520" cy="16196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469B00-2878-451D-8E96-EA3D3240BF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3419" y="5057390"/>
            <a:ext cx="1415562" cy="106167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AE5EB63-2A3D-40AC-BE57-5CAA8233FF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4451" y="1976888"/>
            <a:ext cx="1640132" cy="123009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CF14018-AADE-4343-BC6A-0AB3284F91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483" y="4923754"/>
            <a:ext cx="1829669" cy="1372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AE3B49-5ADE-4B44-B76A-FD4B0B6B83A9}"/>
              </a:ext>
            </a:extLst>
          </p:cNvPr>
          <p:cNvSpPr txBox="1"/>
          <p:nvPr/>
        </p:nvSpPr>
        <p:spPr>
          <a:xfrm>
            <a:off x="1151951" y="140135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Metal(7+)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19A3E6-9FBC-467B-AC19-1CB9B6008F89}"/>
              </a:ext>
            </a:extLst>
          </p:cNvPr>
          <p:cNvSpPr txBox="1"/>
          <p:nvPr/>
        </p:nvSpPr>
        <p:spPr>
          <a:xfrm>
            <a:off x="1051615" y="4554422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Glass(2+)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F7A52A-7AE6-47EA-8695-7788E17781C5}"/>
              </a:ext>
            </a:extLst>
          </p:cNvPr>
          <p:cNvSpPr txBox="1"/>
          <p:nvPr/>
        </p:nvSpPr>
        <p:spPr>
          <a:xfrm>
            <a:off x="3708564" y="4554422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Paper(1+)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782773-94C8-4D7C-A2E1-44A8637142F8}"/>
              </a:ext>
            </a:extLst>
          </p:cNvPr>
          <p:cNvSpPr txBox="1"/>
          <p:nvPr/>
        </p:nvSpPr>
        <p:spPr>
          <a:xfrm>
            <a:off x="4731317" y="140135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Plastic(2+)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8C5D3D-3C59-4C21-B488-F0EEB79256D3}"/>
              </a:ext>
            </a:extLst>
          </p:cNvPr>
          <p:cNvSpPr txBox="1"/>
          <p:nvPr/>
        </p:nvSpPr>
        <p:spPr>
          <a:xfrm>
            <a:off x="6180472" y="3776308"/>
            <a:ext cx="300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Cotton(1+)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A8657C3-4465-4DA6-8CC3-0C36EBFC31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36"/>
          <a:stretch/>
        </p:blipFill>
        <p:spPr>
          <a:xfrm rot="5400000">
            <a:off x="9281363" y="1908725"/>
            <a:ext cx="1619641" cy="141141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C637E2-C499-4F59-A491-CB778A1F9506}"/>
              </a:ext>
            </a:extLst>
          </p:cNvPr>
          <p:cNvSpPr txBox="1"/>
          <p:nvPr/>
        </p:nvSpPr>
        <p:spPr>
          <a:xfrm>
            <a:off x="7172859" y="143108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Wood(2+)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B801D0-70C8-4421-B794-4B88D6C0B4CB}"/>
              </a:ext>
            </a:extLst>
          </p:cNvPr>
          <p:cNvSpPr txBox="1"/>
          <p:nvPr/>
        </p:nvSpPr>
        <p:spPr>
          <a:xfrm>
            <a:off x="8810086" y="3781756"/>
            <a:ext cx="300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Stone(1+)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C6B0089-3D09-496E-BE76-8E3933AD7270}"/>
              </a:ext>
            </a:extLst>
          </p:cNvPr>
          <p:cNvSpPr/>
          <p:nvPr/>
        </p:nvSpPr>
        <p:spPr>
          <a:xfrm>
            <a:off x="974602" y="1401356"/>
            <a:ext cx="3574364" cy="3012581"/>
          </a:xfrm>
          <a:prstGeom prst="roundRect">
            <a:avLst>
              <a:gd name="adj" fmla="val 1017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4BEEE90-41C5-4D77-8EE6-E41E7D7DB501}"/>
              </a:ext>
            </a:extLst>
          </p:cNvPr>
          <p:cNvSpPr/>
          <p:nvPr/>
        </p:nvSpPr>
        <p:spPr>
          <a:xfrm>
            <a:off x="7095216" y="1379888"/>
            <a:ext cx="3877584" cy="2040169"/>
          </a:xfrm>
          <a:prstGeom prst="roundRect">
            <a:avLst>
              <a:gd name="adj" fmla="val 1017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9A2072F-468E-4D6A-80EA-43EB3E6F1DD0}"/>
              </a:ext>
            </a:extLst>
          </p:cNvPr>
          <p:cNvSpPr/>
          <p:nvPr/>
        </p:nvSpPr>
        <p:spPr>
          <a:xfrm>
            <a:off x="999404" y="4613944"/>
            <a:ext cx="2448471" cy="1781695"/>
          </a:xfrm>
          <a:prstGeom prst="roundRect">
            <a:avLst>
              <a:gd name="adj" fmla="val 1017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07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51169-3DB6-4F06-9C7D-34C5966C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Preliminary study</a:t>
            </a:r>
            <a:endParaRPr lang="ko-KR" altLang="en-US" dirty="0"/>
          </a:p>
        </p:txBody>
      </p:sp>
      <p:pic>
        <p:nvPicPr>
          <p:cNvPr id="8" name="내용 개체 틀 11">
            <a:extLst>
              <a:ext uri="{FF2B5EF4-FFF2-40B4-BE49-F238E27FC236}">
                <a16:creationId xmlns:a16="http://schemas.microsoft.com/office/drawing/2014/main" id="{2F89F171-FD24-47CF-BFB5-BD711BD80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089" y="3959349"/>
            <a:ext cx="2309012" cy="1733730"/>
          </a:xfrm>
          <a:prstGeom prst="rect">
            <a:avLst/>
          </a:prstGeom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5EA6BEF7-6908-4A01-B5E3-04A19868A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038715" y="2063547"/>
            <a:ext cx="2515553" cy="18866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363007-2305-46F0-A919-5A7E15834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1995" y="3990344"/>
            <a:ext cx="2518017" cy="1888513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2A7B7D73-51F6-44BE-99A1-DCBC92C30F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6"/>
          <a:stretch/>
        </p:blipFill>
        <p:spPr>
          <a:xfrm>
            <a:off x="1251379" y="4211656"/>
            <a:ext cx="2443312" cy="1285431"/>
          </a:xfrm>
          <a:prstGeom prst="rect">
            <a:avLst/>
          </a:prstGeom>
        </p:spPr>
      </p:pic>
      <p:pic>
        <p:nvPicPr>
          <p:cNvPr id="3" name="4000hz">
            <a:hlinkClick r:id="" action="ppaction://media"/>
            <a:extLst>
              <a:ext uri="{FF2B5EF4-FFF2-40B4-BE49-F238E27FC236}">
                <a16:creationId xmlns:a16="http://schemas.microsoft.com/office/drawing/2014/main" id="{FBB35DFC-CA21-486D-B9CF-B9C49B457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29353" y="4690918"/>
            <a:ext cx="487363" cy="487363"/>
          </a:xfrm>
          <a:prstGeom prst="rect">
            <a:avLst/>
          </a:prstGeom>
        </p:spPr>
      </p:pic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DAB9986D-DF2B-455D-822D-20FF46956C6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19914" cy="2360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 check the program of STFT algorithm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Find noise frequency area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Solution to remove the noise : </a:t>
            </a:r>
          </a:p>
          <a:p>
            <a:pPr marL="800100" marR="0" lvl="1" indent="-3429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Both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Low pass fitter (LPF)</a:t>
            </a:r>
          </a:p>
          <a:p>
            <a:pPr marL="800100" marR="0" lvl="1" indent="-3429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Both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using two microphones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77642-E24A-4EF7-AD89-F90A47EDB8F5}"/>
              </a:ext>
            </a:extLst>
          </p:cNvPr>
          <p:cNvSpPr txBox="1"/>
          <p:nvPr/>
        </p:nvSpPr>
        <p:spPr>
          <a:xfrm>
            <a:off x="211954" y="5777409"/>
            <a:ext cx="452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[4,000Hz sound made by smartphone]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D2D92E-E24D-4585-9DE2-7B31EF8331EF}"/>
              </a:ext>
            </a:extLst>
          </p:cNvPr>
          <p:cNvGrpSpPr/>
          <p:nvPr/>
        </p:nvGrpSpPr>
        <p:grpSpPr>
          <a:xfrm>
            <a:off x="6656054" y="2033185"/>
            <a:ext cx="2517221" cy="3790391"/>
            <a:chOff x="5944762" y="1942262"/>
            <a:chExt cx="3053634" cy="459811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5296F6-5067-439E-8453-D455BCB2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87150" y="1942262"/>
              <a:ext cx="2968855" cy="2229177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2EACB24-5377-4BC1-90A7-9C3BE8FCD1E3}"/>
                </a:ext>
              </a:extLst>
            </p:cNvPr>
            <p:cNvGrpSpPr/>
            <p:nvPr/>
          </p:nvGrpSpPr>
          <p:grpSpPr>
            <a:xfrm>
              <a:off x="5944762" y="3685901"/>
              <a:ext cx="3053634" cy="2854474"/>
              <a:chOff x="5944762" y="3685901"/>
              <a:chExt cx="3053634" cy="285447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D21E104-0A9F-45C4-8764-D7ADBA28A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44762" y="4247545"/>
                <a:ext cx="3053634" cy="2292830"/>
              </a:xfrm>
              <a:prstGeom prst="rect">
                <a:avLst/>
              </a:prstGeom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91323663-9DCD-407A-99D1-73A7F92CA2BB}"/>
                  </a:ext>
                </a:extLst>
              </p:cNvPr>
              <p:cNvGrpSpPr/>
              <p:nvPr/>
            </p:nvGrpSpPr>
            <p:grpSpPr>
              <a:xfrm>
                <a:off x="6313136" y="3685901"/>
                <a:ext cx="2439397" cy="762678"/>
                <a:chOff x="6313136" y="3685901"/>
                <a:chExt cx="2439397" cy="762678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45CDF3D-70F8-42E6-842E-F415EB9DBF59}"/>
                    </a:ext>
                  </a:extLst>
                </p:cNvPr>
                <p:cNvSpPr/>
                <p:nvPr/>
              </p:nvSpPr>
              <p:spPr>
                <a:xfrm>
                  <a:off x="6313136" y="3685901"/>
                  <a:ext cx="455749" cy="304421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73B142DD-C440-4FB8-9EE2-6343A9CAB4AF}"/>
                    </a:ext>
                  </a:extLst>
                </p:cNvPr>
                <p:cNvCxnSpPr>
                  <a:cxnSpLocks/>
                  <a:stCxn id="14" idx="2"/>
                </p:cNvCxnSpPr>
                <p:nvPr/>
              </p:nvCxnSpPr>
              <p:spPr>
                <a:xfrm>
                  <a:off x="6313136" y="3838112"/>
                  <a:ext cx="14996" cy="61046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930E4E5-CF1A-4CAA-9E8A-7738DBCC7431}"/>
                    </a:ext>
                  </a:extLst>
                </p:cNvPr>
                <p:cNvCxnSpPr>
                  <a:cxnSpLocks/>
                  <a:stCxn id="14" idx="7"/>
                </p:cNvCxnSpPr>
                <p:nvPr/>
              </p:nvCxnSpPr>
              <p:spPr>
                <a:xfrm>
                  <a:off x="6702141" y="3730482"/>
                  <a:ext cx="2050392" cy="71809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1E6195-1A13-49A3-842C-50579924483D}"/>
              </a:ext>
            </a:extLst>
          </p:cNvPr>
          <p:cNvSpPr txBox="1"/>
          <p:nvPr/>
        </p:nvSpPr>
        <p:spPr>
          <a:xfrm>
            <a:off x="8015106" y="4099233"/>
            <a:ext cx="86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Noise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43E8A2-6BC8-463E-8C14-590183498D41}"/>
              </a:ext>
            </a:extLst>
          </p:cNvPr>
          <p:cNvSpPr txBox="1"/>
          <p:nvPr/>
        </p:nvSpPr>
        <p:spPr>
          <a:xfrm>
            <a:off x="4720608" y="5777409"/>
            <a:ext cx="189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Recording Data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(Time Domain)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FB39EC-FE59-432D-A05D-7A0014A9BD4C}"/>
              </a:ext>
            </a:extLst>
          </p:cNvPr>
          <p:cNvSpPr txBox="1"/>
          <p:nvPr/>
        </p:nvSpPr>
        <p:spPr>
          <a:xfrm>
            <a:off x="7103626" y="5779634"/>
            <a:ext cx="189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FFT result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(Freq. Domain)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31991-0798-41BA-A105-2C7051575F0B}"/>
              </a:ext>
            </a:extLst>
          </p:cNvPr>
          <p:cNvSpPr txBox="1"/>
          <p:nvPr/>
        </p:nvSpPr>
        <p:spPr>
          <a:xfrm>
            <a:off x="9376051" y="5823576"/>
            <a:ext cx="189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STFT result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Time&amp;Freq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43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9236621-DA99-46EF-BAE1-5483C216B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92" y="1430348"/>
            <a:ext cx="1659853" cy="1245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91555F-BAF1-4693-955B-334A48F49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58" y="4702433"/>
            <a:ext cx="2393103" cy="1794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99BB4E-0D2F-4FFA-9A3D-7A39A078FE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6131" y="1601703"/>
            <a:ext cx="1388170" cy="10411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B9AAAD-541C-487F-AB1A-C9A0FB0581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53666" y="4702433"/>
            <a:ext cx="2393103" cy="17948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C7176E-59E0-4CE8-BF1D-E8E6F7A10D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21230" y="2816352"/>
            <a:ext cx="2461852" cy="18463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061082-A981-4A88-B2A7-0D8059D8B7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21" y="2861695"/>
            <a:ext cx="2393860" cy="17953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F57E0B1-36B9-4D25-94A9-655BCDAB03A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76421" y="1504714"/>
            <a:ext cx="1426696" cy="1070022"/>
          </a:xfrm>
          <a:prstGeom prst="rect">
            <a:avLst/>
          </a:prstGeom>
        </p:spPr>
      </p:pic>
      <p:pic>
        <p:nvPicPr>
          <p:cNvPr id="17" name="내용 개체 틀 15">
            <a:extLst>
              <a:ext uri="{FF2B5EF4-FFF2-40B4-BE49-F238E27FC236}">
                <a16:creationId xmlns:a16="http://schemas.microsoft.com/office/drawing/2014/main" id="{CBBA907B-814A-495E-B9AA-5CB4A3B16A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19923" y="4702433"/>
            <a:ext cx="2411102" cy="18083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6825B0-D4CA-4584-8EF8-166073C428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65617" y="2804518"/>
            <a:ext cx="2524954" cy="18937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9E9B78-1A15-4E76-9710-1F176BBDAEF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77" y="1328949"/>
            <a:ext cx="1898829" cy="14241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7675DB-6F26-4D1C-9EBA-628FDB1CC89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92011" y="4702432"/>
            <a:ext cx="2411102" cy="18083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E68DCD2-5419-4BBF-A3AD-7C55F57004F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90571" y="2843873"/>
            <a:ext cx="2453213" cy="1839909"/>
          </a:xfrm>
          <a:prstGeom prst="rect">
            <a:avLst/>
          </a:prstGeom>
        </p:spPr>
      </p:pic>
      <p:pic>
        <p:nvPicPr>
          <p:cNvPr id="22" name="내용 개체 틀 7">
            <a:extLst>
              <a:ext uri="{FF2B5EF4-FFF2-40B4-BE49-F238E27FC236}">
                <a16:creationId xmlns:a16="http://schemas.microsoft.com/office/drawing/2014/main" id="{F1E0AF94-2575-413D-90E3-831FDA535E7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94752" y="1148234"/>
            <a:ext cx="1328972" cy="17717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3CA47A-53D2-4619-BA23-25834B11D26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73460" y="4702432"/>
            <a:ext cx="2290083" cy="17175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7A8FCCA-867E-4387-9B23-6C49CC6F8F8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45007" y="2784423"/>
            <a:ext cx="2546993" cy="1910245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F9E9E56-E55B-4124-B2BD-4EFC6CE9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Preliminary study</a:t>
            </a:r>
            <a:endParaRPr lang="ko-KR" altLang="en-US" dirty="0"/>
          </a:p>
        </p:txBody>
      </p:sp>
      <p:pic>
        <p:nvPicPr>
          <p:cNvPr id="2" name="wood">
            <a:hlinkClick r:id="" action="ppaction://media"/>
            <a:extLst>
              <a:ext uri="{FF2B5EF4-FFF2-40B4-BE49-F238E27FC236}">
                <a16:creationId xmlns:a16="http://schemas.microsoft.com/office/drawing/2014/main" id="{0FA62A55-BFB4-4644-AA16-B6E7865939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26446" y="277163"/>
            <a:ext cx="487363" cy="487363"/>
          </a:xfrm>
          <a:prstGeom prst="rect">
            <a:avLst/>
          </a:prstGeom>
        </p:spPr>
      </p:pic>
      <p:pic>
        <p:nvPicPr>
          <p:cNvPr id="3" name="metal">
            <a:hlinkClick r:id="" action="ppaction://media"/>
            <a:extLst>
              <a:ext uri="{FF2B5EF4-FFF2-40B4-BE49-F238E27FC236}">
                <a16:creationId xmlns:a16="http://schemas.microsoft.com/office/drawing/2014/main" id="{43359354-4253-49E5-BC13-706B2C037C2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3555778" y="274997"/>
            <a:ext cx="487363" cy="487363"/>
          </a:xfrm>
          <a:prstGeom prst="rect">
            <a:avLst/>
          </a:prstGeom>
        </p:spPr>
      </p:pic>
      <p:pic>
        <p:nvPicPr>
          <p:cNvPr id="4" name="plasticBox">
            <a:hlinkClick r:id="" action="ppaction://media"/>
            <a:extLst>
              <a:ext uri="{FF2B5EF4-FFF2-40B4-BE49-F238E27FC236}">
                <a16:creationId xmlns:a16="http://schemas.microsoft.com/office/drawing/2014/main" id="{BA6836CB-7F99-4A38-9C5C-7D71DEB6AC4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2479" y="507345"/>
            <a:ext cx="487363" cy="487363"/>
          </a:xfrm>
          <a:prstGeom prst="rect">
            <a:avLst/>
          </a:prstGeom>
        </p:spPr>
      </p:pic>
      <p:pic>
        <p:nvPicPr>
          <p:cNvPr id="5" name="paperBox">
            <a:hlinkClick r:id="" action="ppaction://media"/>
            <a:extLst>
              <a:ext uri="{FF2B5EF4-FFF2-40B4-BE49-F238E27FC236}">
                <a16:creationId xmlns:a16="http://schemas.microsoft.com/office/drawing/2014/main" id="{4833593A-237E-4B69-9082-2576DB493DB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029814" y="328183"/>
            <a:ext cx="487363" cy="487363"/>
          </a:xfrm>
          <a:prstGeom prst="rect">
            <a:avLst/>
          </a:prstGeom>
        </p:spPr>
      </p:pic>
      <p:pic>
        <p:nvPicPr>
          <p:cNvPr id="6" name="window">
            <a:hlinkClick r:id="" action="ppaction://media"/>
            <a:extLst>
              <a:ext uri="{FF2B5EF4-FFF2-40B4-BE49-F238E27FC236}">
                <a16:creationId xmlns:a16="http://schemas.microsoft.com/office/drawing/2014/main" id="{9C938D38-BC10-4D0B-BD52-D268A7C624F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0650439" y="507344"/>
            <a:ext cx="487363" cy="487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B1DB7-1F4F-4319-AA2B-55C6BA18243B}"/>
              </a:ext>
            </a:extLst>
          </p:cNvPr>
          <p:cNvSpPr txBox="1"/>
          <p:nvPr/>
        </p:nvSpPr>
        <p:spPr>
          <a:xfrm>
            <a:off x="17259" y="6428125"/>
            <a:ext cx="223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[Wood(258hz)]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6B5DC-1D52-4AB4-BD50-3E240838B4CA}"/>
              </a:ext>
            </a:extLst>
          </p:cNvPr>
          <p:cNvSpPr txBox="1"/>
          <p:nvPr/>
        </p:nvSpPr>
        <p:spPr>
          <a:xfrm>
            <a:off x="2321230" y="6427023"/>
            <a:ext cx="21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[Metal(301.5Hz)]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4BA800-D2DE-4BE4-BC8D-239743A117F9}"/>
              </a:ext>
            </a:extLst>
          </p:cNvPr>
          <p:cNvSpPr txBox="1"/>
          <p:nvPr/>
        </p:nvSpPr>
        <p:spPr>
          <a:xfrm>
            <a:off x="4819923" y="6427023"/>
            <a:ext cx="241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[Plastic(258Hz)]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BFA9B-580C-4AED-AD0C-7DE3B6A165B8}"/>
              </a:ext>
            </a:extLst>
          </p:cNvPr>
          <p:cNvSpPr txBox="1"/>
          <p:nvPr/>
        </p:nvSpPr>
        <p:spPr>
          <a:xfrm>
            <a:off x="7285331" y="6419994"/>
            <a:ext cx="241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[Paper(129.2Hz)]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1E74C1-31E7-43EB-B6DE-1692BBD87EE4}"/>
              </a:ext>
            </a:extLst>
          </p:cNvPr>
          <p:cNvSpPr txBox="1"/>
          <p:nvPr/>
        </p:nvSpPr>
        <p:spPr>
          <a:xfrm>
            <a:off x="9703113" y="6419994"/>
            <a:ext cx="240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[Window(215.3Hz)]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30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15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36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1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1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112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  <p:bldP spid="26" grpId="0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8F8CF-F51B-43D8-BB35-8013636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5EA73-22AF-4F04-9463-DB054391D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9624" cy="4351338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Electret Microphone Breakout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STM32F4-DISCO(32bit MCU)</a:t>
            </a:r>
            <a:endParaRPr lang="ko-KR" altLang="en-US" sz="2000" dirty="0"/>
          </a:p>
        </p:txBody>
      </p:sp>
      <p:pic>
        <p:nvPicPr>
          <p:cNvPr id="4" name="Picture 2" descr="SparkFun Electret Microphone Breakout">
            <a:extLst>
              <a:ext uri="{FF2B5EF4-FFF2-40B4-BE49-F238E27FC236}">
                <a16:creationId xmlns:a16="http://schemas.microsoft.com/office/drawing/2014/main" id="{2A24AE9E-0EB1-4351-9443-473F4B2A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30" y="2290450"/>
            <a:ext cx="1249904" cy="124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TM32F411E-DISCO STMicroelectronics | 497-15211-ND DigiKey Electronics">
            <a:extLst>
              <a:ext uri="{FF2B5EF4-FFF2-40B4-BE49-F238E27FC236}">
                <a16:creationId xmlns:a16="http://schemas.microsoft.com/office/drawing/2014/main" id="{580DF967-7827-419F-93FE-E18AAA626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42" y="4174901"/>
            <a:ext cx="2316480" cy="23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66C2938-4789-4457-A2ED-4328D7143A2A}"/>
              </a:ext>
            </a:extLst>
          </p:cNvPr>
          <p:cNvSpPr txBox="1">
            <a:spLocks/>
          </p:cNvSpPr>
          <p:nvPr/>
        </p:nvSpPr>
        <p:spPr>
          <a:xfrm>
            <a:off x="6400799" y="1825625"/>
            <a:ext cx="45971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Bluetooth Module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 Smart Phone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5F67A08-7067-4F4F-8952-08D08F8404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52" b="81522" l="8456" r="84926">
                        <a14:foregroundMark x1="16912" y1="40761" x2="13971" y2="55435"/>
                        <a14:foregroundMark x1="31618" y1="78804" x2="43750" y2="76630"/>
                        <a14:foregroundMark x1="80515" y1="36957" x2="79779" y2="45652"/>
                        <a14:foregroundMark x1="61397" y1="16304" x2="42279" y2="21196"/>
                        <a14:foregroundMark x1="42279" y1="21196" x2="8456" y2="46196"/>
                        <a14:foregroundMark x1="8456" y1="46196" x2="11765" y2="52717"/>
                        <a14:foregroundMark x1="32721" y1="82065" x2="38971" y2="80435"/>
                        <a14:foregroundMark x1="83456" y1="38043" x2="81985" y2="44022"/>
                        <a14:foregroundMark x1="45564" y1="70661" x2="39706" y2="72826"/>
                        <a14:foregroundMark x1="85294" y1="39674" x2="85294" y2="41848"/>
                        <a14:foregroundMark x1="65809" y1="16848" x2="57353" y2="8152"/>
                        <a14:foregroundMark x1="20588" y1="51087" x2="28676" y2="63587"/>
                        <a14:backgroundMark x1="75000" y1="56522" x2="48897" y2="76087"/>
                      </a14:backgroundRemoval>
                    </a14:imgEffect>
                  </a14:imgLayer>
                </a14:imgProps>
              </a:ext>
            </a:extLst>
          </a:blip>
          <a:srcRect l="5134" t="5370" r="12740" b="13360"/>
          <a:stretch/>
        </p:blipFill>
        <p:spPr>
          <a:xfrm>
            <a:off x="7848022" y="2379028"/>
            <a:ext cx="1326041" cy="887680"/>
          </a:xfrm>
          <a:prstGeom prst="rect">
            <a:avLst/>
          </a:prstGeom>
        </p:spPr>
      </p:pic>
      <p:pic>
        <p:nvPicPr>
          <p:cNvPr id="1026" name="Picture 2" descr="Samsung Galaxy S7 edge">
            <a:extLst>
              <a:ext uri="{FF2B5EF4-FFF2-40B4-BE49-F238E27FC236}">
                <a16:creationId xmlns:a16="http://schemas.microsoft.com/office/drawing/2014/main" id="{7DC9CE33-A6BA-4919-B81E-3E6A7D1D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16" y="4304942"/>
            <a:ext cx="1546452" cy="18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B9DA0D-8083-40A7-BD4C-D317487B8A44}"/>
              </a:ext>
            </a:extLst>
          </p:cNvPr>
          <p:cNvSpPr/>
          <p:nvPr/>
        </p:nvSpPr>
        <p:spPr>
          <a:xfrm>
            <a:off x="9174063" y="6211669"/>
            <a:ext cx="3017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https://www.sparkfun.com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http://www.firmtech.co.kr/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00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8F8CF-F51B-43D8-BB35-8013636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Development Plan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7DB41-8B33-4DE5-8734-3D55CEB2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4" y="1690688"/>
            <a:ext cx="11815012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8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DC23-E5EB-45C9-B86E-EA8760D0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3FE8A-ECCC-4D9A-9874-D5EC8610B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854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Approximately </a:t>
            </a:r>
          </a:p>
          <a:p>
            <a:pPr marL="0" indent="0" algn="just">
              <a:buNone/>
            </a:pPr>
            <a:r>
              <a:rPr lang="en-US" sz="2400" dirty="0"/>
              <a:t>	5.5% of Americans 18 to 44 years of age reported having vision loss, </a:t>
            </a:r>
          </a:p>
          <a:p>
            <a:pPr marL="0" indent="0" algn="just">
              <a:buNone/>
            </a:pPr>
            <a:r>
              <a:rPr lang="en-US" sz="2400" dirty="0"/>
              <a:t>	12.0% of Americans 45 to 64 years of age reported having vision loss, </a:t>
            </a:r>
          </a:p>
          <a:p>
            <a:pPr marL="0" indent="0" algn="just">
              <a:buNone/>
            </a:pPr>
            <a:r>
              <a:rPr lang="en-US" sz="2400" dirty="0"/>
              <a:t>	12.2% of Americans 65 to 74 years of age reported having vision loss, </a:t>
            </a:r>
          </a:p>
          <a:p>
            <a:pPr marL="0" indent="0" algn="just">
              <a:buNone/>
            </a:pPr>
            <a:r>
              <a:rPr lang="en-US" sz="2400" dirty="0"/>
              <a:t>	15.2% of Americans 75 years of age and over reported having vision loss. [1]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dirty="0"/>
              <a:t>The persons having vision loss after birth have difficulties in learning to navigate using white cane and the sound produced from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CFC0D-D23C-42B5-B459-F84F6F42215D}"/>
              </a:ext>
            </a:extLst>
          </p:cNvPr>
          <p:cNvSpPr txBox="1"/>
          <p:nvPr/>
        </p:nvSpPr>
        <p:spPr>
          <a:xfrm>
            <a:off x="2671011" y="6176963"/>
            <a:ext cx="9179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http://www.afb.org/info/blindness-statistics/adults/special-report-on-aging-and-vision-loss/235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92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4F9D7-A091-4B2E-9A74-A0326D03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2E484-F122-49AE-A5F5-82D3263C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73971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[1] http://www.afb.org/info/blindness-statistics/adults/special-report-on-aging-and-vision-loss/235</a:t>
            </a:r>
          </a:p>
          <a:p>
            <a:pPr marL="0" indent="0">
              <a:buNone/>
            </a:pPr>
            <a:r>
              <a:rPr lang="en-US" altLang="ko-KR" dirty="0"/>
              <a:t>[2] </a:t>
            </a:r>
            <a:r>
              <a:rPr lang="en-US" dirty="0" err="1"/>
              <a:t>Yongsik</a:t>
            </a:r>
            <a:r>
              <a:rPr lang="en-US" dirty="0"/>
              <a:t> </a:t>
            </a:r>
            <a:r>
              <a:rPr lang="en-US" dirty="0" err="1"/>
              <a:t>Jin</a:t>
            </a:r>
            <a:r>
              <a:rPr lang="en-US" dirty="0"/>
              <a:t>, </a:t>
            </a:r>
            <a:r>
              <a:rPr lang="en-US" dirty="0" err="1"/>
              <a:t>Jonghong</a:t>
            </a:r>
            <a:r>
              <a:rPr lang="en-US" dirty="0"/>
              <a:t> Kim, </a:t>
            </a:r>
            <a:r>
              <a:rPr lang="en-US" dirty="0" err="1"/>
              <a:t>Bumhwi</a:t>
            </a:r>
            <a:r>
              <a:rPr lang="en-US" dirty="0"/>
              <a:t> Kim, </a:t>
            </a:r>
            <a:r>
              <a:rPr lang="en-US" dirty="0" err="1"/>
              <a:t>Rammohan</a:t>
            </a:r>
            <a:r>
              <a:rPr lang="en-US" dirty="0"/>
              <a:t> </a:t>
            </a:r>
            <a:r>
              <a:rPr lang="en-US" dirty="0" err="1"/>
              <a:t>Mallipeddi</a:t>
            </a:r>
            <a:r>
              <a:rPr lang="en-US" dirty="0"/>
              <a:t>, Minho Lee, Smart Cane: Face Recognition System for Blind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[3] </a:t>
            </a:r>
            <a:r>
              <a:rPr lang="ko-KR" altLang="en-US" dirty="0"/>
              <a:t>https://en.wikipedia.org/wiki/Fast_Fourier_transform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[4] </a:t>
            </a:r>
            <a:r>
              <a:rPr lang="ko-KR" altLang="en-US" dirty="0"/>
              <a:t>https://en.wikipedia.org/wiki/Short-time_Fourier_transform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[5] https://www.sparkfun.com/products/12758</a:t>
            </a:r>
          </a:p>
          <a:p>
            <a:pPr marL="0" indent="0">
              <a:buNone/>
            </a:pPr>
            <a:r>
              <a:rPr lang="en-US" altLang="ko-KR" dirty="0"/>
              <a:t>[6]http://www.firmtech.co.kr/default/product/bluetooth/fb755ac.php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94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28F64C6-FE22-4FC1-A763-DFCC514811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C34627B-48E6-4F4D-B843-97717A86B4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building corridor">
            <a:extLst>
              <a:ext uri="{FF2B5EF4-FFF2-40B4-BE49-F238E27FC236}">
                <a16:creationId xmlns:a16="http://schemas.microsoft.com/office/drawing/2014/main" id="{3592874E-6B1C-448C-9237-E3A412DD8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" r="-1" b="2165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1EE64DAF-E183-4336-8D40-69BA45755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r="8335" b="3"/>
          <a:stretch/>
        </p:blipFill>
        <p:spPr bwMode="auto">
          <a:xfrm>
            <a:off x="4638955" y="321733"/>
            <a:ext cx="3539976" cy="2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isle building office">
            <a:extLst>
              <a:ext uri="{FF2B5EF4-FFF2-40B4-BE49-F238E27FC236}">
                <a16:creationId xmlns:a16="http://schemas.microsoft.com/office/drawing/2014/main" id="{3809E3FD-3B66-41A8-877B-7585E4D8A1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6661"/>
          <a:stretch/>
        </p:blipFill>
        <p:spPr bwMode="auto">
          <a:xfrm>
            <a:off x="8348570" y="321734"/>
            <a:ext cx="3535590" cy="2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scalator">
            <a:extLst>
              <a:ext uri="{FF2B5EF4-FFF2-40B4-BE49-F238E27FC236}">
                <a16:creationId xmlns:a16="http://schemas.microsoft.com/office/drawing/2014/main" id="{92C2A805-00DC-4414-9203-0A30C76FE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r="4717" b="3"/>
          <a:stretch/>
        </p:blipFill>
        <p:spPr bwMode="auto">
          <a:xfrm>
            <a:off x="317635" y="321733"/>
            <a:ext cx="4151681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7D2D1-C9FE-4D77-86C6-E39CAD17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Navigating Indoor</a:t>
            </a:r>
          </a:p>
        </p:txBody>
      </p:sp>
    </p:spTree>
    <p:extLst>
      <p:ext uri="{BB962C8B-B14F-4D97-AF65-F5344CB8AC3E}">
        <p14:creationId xmlns:p14="http://schemas.microsoft.com/office/powerpoint/2010/main" val="207852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40F8-7C5D-4E82-AB41-EEA2713B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BE63-580C-47CA-93EE-1E33467FA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4000" dirty="0"/>
              <a:t>To build a smart device that can</a:t>
            </a:r>
          </a:p>
          <a:p>
            <a:pPr lvl="1" algn="just"/>
            <a:r>
              <a:rPr lang="en-US" sz="3600" dirty="0"/>
              <a:t>Keep a track of the material of the floor.</a:t>
            </a:r>
          </a:p>
          <a:p>
            <a:pPr lvl="1" algn="just"/>
            <a:r>
              <a:rPr lang="en-US" sz="3600" dirty="0"/>
              <a:t>Detect the type of object on the way.</a:t>
            </a:r>
          </a:p>
          <a:p>
            <a:pPr lvl="1" algn="just"/>
            <a:r>
              <a:rPr lang="en-US" sz="3600" dirty="0"/>
              <a:t>Help find doors in the aisle.</a:t>
            </a:r>
          </a:p>
          <a:p>
            <a:pPr lvl="1" algn="just"/>
            <a:r>
              <a:rPr lang="en-US" sz="3600" dirty="0"/>
              <a:t>Give independence to the visually challenged in navigating. 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9B44-B939-46FD-B7D6-E48C6771E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4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78999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05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2" descr="Detection and avoidance">
            <a:extLst>
              <a:ext uri="{FF2B5EF4-FFF2-40B4-BE49-F238E27FC236}">
                <a16:creationId xmlns:a16="http://schemas.microsoft.com/office/drawing/2014/main" id="{152F6BD5-2C15-49F0-9420-B6A1885F10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2534354"/>
            <a:ext cx="10905066" cy="267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67784-424F-44A4-A69A-90DA9486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SmartCane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Device</a:t>
            </a:r>
          </a:p>
        </p:txBody>
      </p:sp>
    </p:spTree>
    <p:extLst>
      <p:ext uri="{BB962C8B-B14F-4D97-AF65-F5344CB8AC3E}">
        <p14:creationId xmlns:p14="http://schemas.microsoft.com/office/powerpoint/2010/main" val="124941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A596-6EF9-4873-93C4-5F87A1BF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Handisco</a:t>
            </a:r>
            <a:r>
              <a:rPr lang="en-US" dirty="0"/>
              <a:t> - Sherpa</a:t>
            </a:r>
            <a:br>
              <a:rPr lang="en-US" dirty="0"/>
            </a:br>
            <a:endParaRPr lang="en-US" dirty="0"/>
          </a:p>
        </p:txBody>
      </p:sp>
      <p:pic>
        <p:nvPicPr>
          <p:cNvPr id="4" name="Sherpa, the first smart assistant for visually impaired people ! By Handisco">
            <a:hlinkClick r:id="" action="ppaction://media"/>
            <a:extLst>
              <a:ext uri="{FF2B5EF4-FFF2-40B4-BE49-F238E27FC236}">
                <a16:creationId xmlns:a16="http://schemas.microsoft.com/office/drawing/2014/main" id="{374007A7-1ABB-4AF9-95AF-8994A0D517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6947" y="1428583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598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6C7683-0ADF-4E8F-B179-858DACA33B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103F2A-EFED-4C13-AA7D-78D955ABCD9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C5233E3-E6EA-4ED7-ABFD-6D804B84C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0" r="36320" b="-2"/>
          <a:stretch/>
        </p:blipFill>
        <p:spPr>
          <a:xfrm>
            <a:off x="317635" y="2695575"/>
            <a:ext cx="4160452" cy="384069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78D5FE-5155-47D2-AFC6-84B7619C2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052" r="-2" b="-2"/>
          <a:stretch/>
        </p:blipFill>
        <p:spPr>
          <a:xfrm>
            <a:off x="4654296" y="321733"/>
            <a:ext cx="7223379" cy="2985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9C09C-CA33-4ECC-A827-97F74E29B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97" b="-2"/>
          <a:stretch/>
        </p:blipFill>
        <p:spPr>
          <a:xfrm>
            <a:off x="317635" y="321733"/>
            <a:ext cx="4160452" cy="2212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0D636F-8891-4E70-84B4-C3201428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Indoor Path Navigation</a:t>
            </a:r>
          </a:p>
        </p:txBody>
      </p:sp>
    </p:spTree>
    <p:extLst>
      <p:ext uri="{BB962C8B-B14F-4D97-AF65-F5344CB8AC3E}">
        <p14:creationId xmlns:p14="http://schemas.microsoft.com/office/powerpoint/2010/main" val="63635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2" descr="BAWA Cane mobile ap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r="19084" b="4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017E10-B4BB-4D58-B026-EC9C1289B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77" y="785677"/>
            <a:ext cx="3651467" cy="1676603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Bawa</a:t>
            </a:r>
            <a:r>
              <a:rPr lang="en-US" sz="5400" b="1" dirty="0"/>
              <a:t> </a:t>
            </a:r>
          </a:p>
        </p:txBody>
      </p:sp>
      <p:pic>
        <p:nvPicPr>
          <p:cNvPr id="4" name="Picture 4" descr="BAWA Cane close up">
            <a:extLst>
              <a:ext uri="{FF2B5EF4-FFF2-40B4-BE49-F238E27FC236}">
                <a16:creationId xmlns:a16="http://schemas.microsoft.com/office/drawing/2014/main" id="{7F827838-0E81-4799-8A2F-F3C90B9BA1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3114411"/>
            <a:ext cx="3651250" cy="24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899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3821</TotalTime>
  <Words>630</Words>
  <Application>Microsoft Office PowerPoint</Application>
  <PresentationFormat>와이드스크린</PresentationFormat>
  <Paragraphs>123</Paragraphs>
  <Slides>20</Slides>
  <Notes>8</Notes>
  <HiddenSlides>0</HiddenSlides>
  <MMClips>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Office 테마</vt:lpstr>
      <vt:lpstr>Office Theme</vt:lpstr>
      <vt:lpstr>PowerPoint 프레젠테이션</vt:lpstr>
      <vt:lpstr>Motivation</vt:lpstr>
      <vt:lpstr>Navigating Indoor</vt:lpstr>
      <vt:lpstr>Objective</vt:lpstr>
      <vt:lpstr>Literature Review</vt:lpstr>
      <vt:lpstr>SmartCane Device</vt:lpstr>
      <vt:lpstr>Handisco - Sherpa </vt:lpstr>
      <vt:lpstr>Indoor Path Navigation</vt:lpstr>
      <vt:lpstr>Bawa </vt:lpstr>
      <vt:lpstr>Smart Cane: Face Recognition System for Blind [2]</vt:lpstr>
      <vt:lpstr>SmartCane System</vt:lpstr>
      <vt:lpstr>Fast Fourier transform, FFT </vt:lpstr>
      <vt:lpstr>Short-time Fourier transform, STFT </vt:lpstr>
      <vt:lpstr>SmartCane System</vt:lpstr>
      <vt:lpstr>Survey common types of obstacles</vt:lpstr>
      <vt:lpstr>Preliminary study</vt:lpstr>
      <vt:lpstr>Preliminary study</vt:lpstr>
      <vt:lpstr>Component List</vt:lpstr>
      <vt:lpstr>Development Plan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WONSE JO</dc:creator>
  <cp:lastModifiedBy>WONSE JO</cp:lastModifiedBy>
  <cp:revision>13</cp:revision>
  <dcterms:created xsi:type="dcterms:W3CDTF">2017-09-30T00:59:08Z</dcterms:created>
  <dcterms:modified xsi:type="dcterms:W3CDTF">2017-10-06T03:23:31Z</dcterms:modified>
</cp:coreProperties>
</file>